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26" y="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F24D-63C8-4F6B-B6C5-F2D19FFE9B3F}" type="datetimeFigureOut">
              <a:rPr lang="en-US" smtClean="0"/>
              <a:t>29/07/2022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F7E2-469B-4AB1-A21F-102CC0C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F24D-63C8-4F6B-B6C5-F2D19FFE9B3F}" type="datetimeFigureOut">
              <a:rPr lang="en-US" smtClean="0"/>
              <a:t>29/07/2022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F7E2-469B-4AB1-A21F-102CC0C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8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F24D-63C8-4F6B-B6C5-F2D19FFE9B3F}" type="datetimeFigureOut">
              <a:rPr lang="en-US" smtClean="0"/>
              <a:t>29/07/2022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F7E2-469B-4AB1-A21F-102CC0C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3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F24D-63C8-4F6B-B6C5-F2D19FFE9B3F}" type="datetimeFigureOut">
              <a:rPr lang="en-US" smtClean="0"/>
              <a:t>29/07/2022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F7E2-469B-4AB1-A21F-102CC0C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3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F24D-63C8-4F6B-B6C5-F2D19FFE9B3F}" type="datetimeFigureOut">
              <a:rPr lang="en-US" smtClean="0"/>
              <a:t>29/07/2022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F7E2-469B-4AB1-A21F-102CC0C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5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F24D-63C8-4F6B-B6C5-F2D19FFE9B3F}" type="datetimeFigureOut">
              <a:rPr lang="en-US" smtClean="0"/>
              <a:t>29/07/2022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F7E2-469B-4AB1-A21F-102CC0C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F24D-63C8-4F6B-B6C5-F2D19FFE9B3F}" type="datetimeFigureOut">
              <a:rPr lang="en-US" smtClean="0"/>
              <a:t>29/07/2022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F7E2-469B-4AB1-A21F-102CC0C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3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F24D-63C8-4F6B-B6C5-F2D19FFE9B3F}" type="datetimeFigureOut">
              <a:rPr lang="en-US" smtClean="0"/>
              <a:t>29/07/2022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F7E2-469B-4AB1-A21F-102CC0C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3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F24D-63C8-4F6B-B6C5-F2D19FFE9B3F}" type="datetimeFigureOut">
              <a:rPr lang="en-US" smtClean="0"/>
              <a:t>29/07/2022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F7E2-469B-4AB1-A21F-102CC0C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6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F24D-63C8-4F6B-B6C5-F2D19FFE9B3F}" type="datetimeFigureOut">
              <a:rPr lang="en-US" smtClean="0"/>
              <a:t>29/07/2022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F7E2-469B-4AB1-A21F-102CC0C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8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F24D-63C8-4F6B-B6C5-F2D19FFE9B3F}" type="datetimeFigureOut">
              <a:rPr lang="en-US" smtClean="0"/>
              <a:t>29/07/2022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F7E2-469B-4AB1-A21F-102CC0C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0F24D-63C8-4F6B-B6C5-F2D19FFE9B3F}" type="datetimeFigureOut">
              <a:rPr lang="en-US" smtClean="0"/>
              <a:t>29/07/2022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0F7E2-469B-4AB1-A21F-102CC0C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6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799" y="47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799" y="72676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富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" y="1665715"/>
            <a:ext cx="1328540" cy="7971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799" y="2693903"/>
            <a:ext cx="2062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international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89451" y="359807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ヌシ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639661" y="4505789"/>
            <a:ext cx="2630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林玉梅 </a:t>
            </a:r>
            <a:r>
              <a:rPr lang="en-US" dirty="0" err="1" smtClean="0"/>
              <a:t>Lín</a:t>
            </a:r>
            <a:r>
              <a:rPr lang="en-US" dirty="0" smtClean="0"/>
              <a:t> </a:t>
            </a:r>
            <a:r>
              <a:rPr lang="en-US" dirty="0" err="1" smtClean="0"/>
              <a:t>yù</a:t>
            </a:r>
            <a:r>
              <a:rPr lang="en-US" dirty="0" smtClean="0"/>
              <a:t> </a:t>
            </a:r>
            <a:r>
              <a:rPr lang="en-US" dirty="0" err="1" smtClean="0"/>
              <a:t>méi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5574863" y="1879611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สิงห์ ป่า หยก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81900" y="16657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王嘉爾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5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28032" y="1187953"/>
            <a:ext cx="6092068" cy="3292272"/>
            <a:chOff x="575432" y="1162135"/>
            <a:chExt cx="6092068" cy="32922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432" y="1272014"/>
              <a:ext cx="5303988" cy="3182393"/>
            </a:xfrm>
            <a:prstGeom prst="rect">
              <a:avLst/>
            </a:prstGeom>
          </p:spPr>
        </p:pic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4450" y1="22927" x2="34450" y2="22927"/>
                          <a14:foregroundMark x1="27751" y1="48293" x2="27751" y2="482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3617" y="1162135"/>
              <a:ext cx="3083883" cy="30248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204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resentation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0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17</Words>
  <Application>Microsoft Office PowerPoint</Application>
  <PresentationFormat>Widescreen</PresentationFormat>
  <Paragraphs>7</Paragraphs>
  <Slides>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游ゴシック</vt:lpstr>
      <vt:lpstr>Arial</vt:lpstr>
      <vt:lpstr>Calibri</vt:lpstr>
      <vt:lpstr>Calibri Light</vt:lpstr>
      <vt:lpstr>Cordia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Nuchchanat Singsomdee</dc:creator>
  <cp:lastModifiedBy>Nuchchanat Singsomdee</cp:lastModifiedBy>
  <cp:revision>8</cp:revision>
  <dcterms:created xsi:type="dcterms:W3CDTF">2022-07-29T01:36:20Z</dcterms:created>
  <dcterms:modified xsi:type="dcterms:W3CDTF">2022-07-29T10:01:50Z</dcterms:modified>
</cp:coreProperties>
</file>