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0"/>
  </p:notesMasterIdLst>
  <p:handoutMasterIdLst>
    <p:handoutMasterId r:id="rId21"/>
  </p:handoutMasterIdLst>
  <p:sldIdLst>
    <p:sldId id="267" r:id="rId5"/>
    <p:sldId id="278" r:id="rId6"/>
    <p:sldId id="269" r:id="rId7"/>
    <p:sldId id="287" r:id="rId8"/>
    <p:sldId id="272" r:id="rId9"/>
    <p:sldId id="271" r:id="rId10"/>
    <p:sldId id="290" r:id="rId11"/>
    <p:sldId id="285" r:id="rId12"/>
    <p:sldId id="286" r:id="rId13"/>
    <p:sldId id="283" r:id="rId14"/>
    <p:sldId id="291" r:id="rId15"/>
    <p:sldId id="284" r:id="rId16"/>
    <p:sldId id="293" r:id="rId17"/>
    <p:sldId id="294" r:id="rId18"/>
    <p:sldId id="292" r:id="rId19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94" autoAdjust="0"/>
  </p:normalViewPr>
  <p:slideViewPr>
    <p:cSldViewPr>
      <p:cViewPr varScale="1">
        <p:scale>
          <a:sx n="87" d="100"/>
          <a:sy n="87" d="100"/>
        </p:scale>
        <p:origin x="528" y="6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2020/11/7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pPr algn="r" rtl="0"/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  <a:pPr algn="r"/>
              <a:t>2020/11/7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76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803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804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579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266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Edge Chromium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121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388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747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870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598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https://www.bilibili.com/video/BV1N441127c6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10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  <a:pPr algn="r"/>
              <a:t>2020/11/7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  <a:pPr algn="r"/>
              <a:t>2020/11/7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  <a:pPr algn="r"/>
              <a:t>2020/11/7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  <a:pPr algn="r"/>
              <a:t>2020/11/7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  <a:pPr algn="r"/>
              <a:t>2020/11/7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  <a:pPr algn="r"/>
              <a:t>2020/11/7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  <a:pPr algn="r"/>
              <a:t>2020/11/7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  <a:pPr algn="r"/>
              <a:t>2020/11/7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  <a:pPr algn="r"/>
              <a:t>2020/11/7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  <a:pPr algn="r"/>
              <a:t>2020/11/7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  <a:pPr algn="r"/>
              <a:t>2020/11/7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  <a:pPr algn="r"/>
              <a:t>2020/11/7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浅谈搜索能力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r" rtl="0"/>
            <a:r>
              <a:rPr lang="en-US" altLang="zh-CN" dirty="0">
                <a:latin typeface="Salesforce Sans"/>
                <a:sym typeface="Salesforce Sans"/>
              </a:rPr>
              <a:t>——</a:t>
            </a:r>
            <a:r>
              <a:rPr lang="zh-CN" altLang="en-US" dirty="0">
                <a:latin typeface="Salesforce Sans"/>
                <a:sym typeface="Salesforce Sans"/>
              </a:rPr>
              <a:t>以配置 </a:t>
            </a:r>
            <a:r>
              <a:rPr lang="en-US" altLang="zh-CN" cap="none" dirty="0" err="1">
                <a:latin typeface="Salesforce Sans"/>
                <a:sym typeface="Salesforce Sans"/>
              </a:rPr>
              <a:t>VSCode</a:t>
            </a:r>
            <a:r>
              <a:rPr lang="en-US" altLang="zh-CN" cap="none" dirty="0">
                <a:latin typeface="Salesforce Sans"/>
                <a:sym typeface="Salesforce Sans"/>
              </a:rPr>
              <a:t> </a:t>
            </a:r>
            <a:r>
              <a:rPr lang="zh-CN" altLang="en-US" dirty="0">
                <a:latin typeface="Salesforce Sans"/>
                <a:sym typeface="Salesforce Sans"/>
              </a:rPr>
              <a:t>为例</a:t>
            </a:r>
            <a:endParaRPr lang="zh-CN" altLang="en-US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5D5045-C229-49C4-977B-D232DD14EE0D}"/>
              </a:ext>
            </a:extLst>
          </p:cNvPr>
          <p:cNvSpPr txBox="1"/>
          <p:nvPr/>
        </p:nvSpPr>
        <p:spPr>
          <a:xfrm>
            <a:off x="9118748" y="530120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cs typeface="+mj-cs"/>
              </a:rPr>
              <a:t>By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cs typeface="+mj-cs"/>
              </a:rPr>
              <a:t>Fishermanykx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一些方法与注意事项</a:t>
            </a:r>
            <a:endParaRPr lang="en-US" altLang="zh-CN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61774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6F392-2D8F-4EF2-A64E-CF78CC88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一些搜索方法</a:t>
            </a:r>
            <a:r>
              <a:rPr lang="en-US" altLang="zh-CN" dirty="0"/>
              <a:t>(</a:t>
            </a:r>
            <a:r>
              <a:rPr lang="zh-CN" altLang="en-US" dirty="0"/>
              <a:t>以</a:t>
            </a:r>
            <a:r>
              <a:rPr lang="en-US" altLang="zh-CN" dirty="0">
                <a:latin typeface="+mj-lt"/>
              </a:rPr>
              <a:t>Google</a:t>
            </a:r>
            <a:r>
              <a:rPr lang="zh-CN" altLang="en-US" dirty="0"/>
              <a:t>搜索为例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F4D381-313D-41AE-8E11-CB4013C81A4E}"/>
              </a:ext>
            </a:extLst>
          </p:cNvPr>
          <p:cNvSpPr txBox="1"/>
          <p:nvPr/>
        </p:nvSpPr>
        <p:spPr>
          <a:xfrm>
            <a:off x="1413892" y="1916832"/>
            <a:ext cx="9556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拆分关键词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关键词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空格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加双引号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逻辑语句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逻辑与：“ ”，逻辑或：“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差集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特殊命令：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intext, intitle, site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976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示例：配置 </a:t>
            </a:r>
            <a:r>
              <a:rPr lang="en-US" altLang="zh-CN" dirty="0" err="1">
                <a:latin typeface="+mn-lt"/>
                <a:sym typeface="Salesforce Sans"/>
              </a:rPr>
              <a:t>VSCode</a:t>
            </a:r>
            <a:endParaRPr lang="en-US" altLang="zh-CN" dirty="0">
              <a:latin typeface="+mn-lt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39952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38F03-1FF3-4BD8-9879-83AEDA83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Python</a:t>
            </a:r>
            <a:r>
              <a:rPr lang="zh-CN" altLang="en-US" dirty="0"/>
              <a:t>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512295-1973-4C3D-9C8D-7014A7DB10AC}"/>
              </a:ext>
            </a:extLst>
          </p:cNvPr>
          <p:cNvSpPr txBox="1"/>
          <p:nvPr/>
        </p:nvSpPr>
        <p:spPr>
          <a:xfrm>
            <a:off x="1269876" y="2060848"/>
            <a:ext cx="102251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ea typeface="宋体" panose="02010600030101010101" pitchFamily="2" charset="-122"/>
              </a:rPr>
              <a:t>下载</a:t>
            </a:r>
            <a:r>
              <a:rPr lang="en-US" altLang="zh-CN" sz="2800" dirty="0">
                <a:ea typeface="宋体" panose="02010600030101010101" pitchFamily="2" charset="-122"/>
              </a:rPr>
              <a:t>Anaconda</a:t>
            </a:r>
            <a:r>
              <a:rPr lang="zh-CN" altLang="en-US" sz="2800" dirty="0"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solidFill>
                  <a:srgbClr val="0070C0"/>
                </a:solidFill>
                <a:ea typeface="宋体" panose="02010600030101010101" pitchFamily="2" charset="-122"/>
              </a:rPr>
              <a:t>注意要把</a:t>
            </a:r>
            <a:r>
              <a:rPr lang="en-US" altLang="zh-CN" sz="2800" dirty="0">
                <a:solidFill>
                  <a:srgbClr val="0070C0"/>
                </a:solidFill>
                <a:ea typeface="宋体" panose="02010600030101010101" pitchFamily="2" charset="-122"/>
              </a:rPr>
              <a:t>Anaconda</a:t>
            </a:r>
            <a:r>
              <a:rPr lang="zh-CN" altLang="en-US" sz="2800" dirty="0">
                <a:solidFill>
                  <a:srgbClr val="0070C0"/>
                </a:solidFill>
                <a:ea typeface="宋体" panose="02010600030101010101" pitchFamily="2" charset="-122"/>
              </a:rPr>
              <a:t>放到环境变量里去</a:t>
            </a:r>
            <a:endParaRPr lang="en-US" altLang="zh-CN" sz="28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ea typeface="宋体" panose="02010600030101010101" pitchFamily="2" charset="-122"/>
              </a:rPr>
              <a:t>下载</a:t>
            </a:r>
            <a:r>
              <a:rPr lang="en-US" altLang="zh-CN" sz="2800" dirty="0" err="1">
                <a:ea typeface="宋体" panose="02010600030101010101" pitchFamily="2" charset="-122"/>
              </a:rPr>
              <a:t>VSCode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ea typeface="宋体" panose="02010600030101010101" pitchFamily="2" charset="-122"/>
              </a:rPr>
              <a:t>下载插件：</a:t>
            </a:r>
            <a:r>
              <a:rPr lang="en-US" altLang="zh-CN" sz="2800" dirty="0">
                <a:ea typeface="宋体" panose="02010600030101010101" pitchFamily="2" charset="-122"/>
              </a:rPr>
              <a:t>Python, Code Runner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ea typeface="宋体" panose="02010600030101010101" pitchFamily="2" charset="-122"/>
              </a:rPr>
              <a:t>配置</a:t>
            </a:r>
            <a:r>
              <a:rPr lang="en-US" altLang="zh-CN" sz="2800" dirty="0">
                <a:ea typeface="宋体" panose="02010600030101010101" pitchFamily="2" charset="-122"/>
              </a:rPr>
              <a:t>Python</a:t>
            </a:r>
            <a:r>
              <a:rPr lang="zh-CN" altLang="en-US" sz="2800" dirty="0">
                <a:ea typeface="宋体" panose="02010600030101010101" pitchFamily="2" charset="-122"/>
              </a:rPr>
              <a:t>环境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090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38F03-1FF3-4BD8-9879-83AEDA83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C/C++</a:t>
            </a:r>
            <a:r>
              <a:rPr lang="zh-CN" altLang="en-US" dirty="0"/>
              <a:t>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512295-1973-4C3D-9C8D-7014A7DB10AC}"/>
              </a:ext>
            </a:extLst>
          </p:cNvPr>
          <p:cNvSpPr txBox="1"/>
          <p:nvPr/>
        </p:nvSpPr>
        <p:spPr>
          <a:xfrm>
            <a:off x="1269876" y="2060848"/>
            <a:ext cx="102251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70C0"/>
                </a:solidFill>
                <a:ea typeface="宋体" panose="02010600030101010101" pitchFamily="2" charset="-122"/>
              </a:rPr>
              <a:t>下载</a:t>
            </a:r>
            <a:r>
              <a:rPr lang="en-US" altLang="zh-CN" sz="2800" dirty="0">
                <a:solidFill>
                  <a:srgbClr val="0070C0"/>
                </a:solidFill>
                <a:ea typeface="宋体" panose="02010600030101010101" pitchFamily="2" charset="-122"/>
              </a:rPr>
              <a:t>Mingw64</a:t>
            </a:r>
            <a:r>
              <a:rPr lang="zh-CN" altLang="en-US" sz="2800" dirty="0">
                <a:solidFill>
                  <a:srgbClr val="0070C0"/>
                </a:solidFill>
                <a:ea typeface="宋体" panose="02010600030101010101" pitchFamily="2" charset="-122"/>
              </a:rPr>
              <a:t>并配置环境变量</a:t>
            </a:r>
            <a:endParaRPr lang="en-US" altLang="zh-CN" sz="28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ea typeface="宋体" panose="02010600030101010101" pitchFamily="2" charset="-122"/>
              </a:rPr>
              <a:t>下载插件：</a:t>
            </a:r>
            <a:r>
              <a:rPr lang="en-US" altLang="zh-CN" sz="2800" dirty="0">
                <a:ea typeface="宋体" panose="02010600030101010101" pitchFamily="2" charset="-122"/>
              </a:rPr>
              <a:t> Code Runner,</a:t>
            </a:r>
            <a:r>
              <a:rPr lang="zh-CN" altLang="en-US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C/C++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ea typeface="宋体" panose="02010600030101010101" pitchFamily="2" charset="-122"/>
              </a:rPr>
              <a:t>配置</a:t>
            </a:r>
            <a:r>
              <a:rPr lang="en-US" altLang="zh-CN" sz="2800" dirty="0">
                <a:ea typeface="宋体" panose="02010600030101010101" pitchFamily="2" charset="-122"/>
              </a:rPr>
              <a:t>C/</a:t>
            </a:r>
            <a:r>
              <a:rPr lang="en-US" altLang="zh-CN" sz="2800" dirty="0" err="1">
                <a:ea typeface="宋体" panose="02010600030101010101" pitchFamily="2" charset="-122"/>
              </a:rPr>
              <a:t>Cpp</a:t>
            </a:r>
            <a:r>
              <a:rPr lang="zh-CN" altLang="en-US" sz="2800" dirty="0">
                <a:ea typeface="宋体" panose="02010600030101010101" pitchFamily="2" charset="-122"/>
              </a:rPr>
              <a:t>运行环境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ea typeface="宋体" panose="02010600030101010101" pitchFamily="2" charset="-122"/>
              </a:rPr>
              <a:t>配置</a:t>
            </a:r>
            <a:r>
              <a:rPr lang="en-US" altLang="zh-CN" sz="2800" dirty="0">
                <a:ea typeface="宋体" panose="02010600030101010101" pitchFamily="2" charset="-122"/>
              </a:rPr>
              <a:t>C</a:t>
            </a:r>
            <a:r>
              <a:rPr lang="zh-CN" altLang="en-US" sz="2800" dirty="0">
                <a:ea typeface="宋体" panose="02010600030101010101" pitchFamily="2" charset="-122"/>
              </a:rPr>
              <a:t>语言调试环境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ea typeface="宋体" panose="02010600030101010101" pitchFamily="2" charset="-122"/>
              </a:rPr>
              <a:t>配置</a:t>
            </a:r>
            <a:r>
              <a:rPr lang="en-US" altLang="zh-CN" sz="2800" dirty="0">
                <a:ea typeface="宋体" panose="02010600030101010101" pitchFamily="2" charset="-122"/>
              </a:rPr>
              <a:t>C++</a:t>
            </a:r>
            <a:r>
              <a:rPr lang="zh-CN" altLang="en-US" sz="2800" dirty="0">
                <a:ea typeface="宋体" panose="02010600030101010101" pitchFamily="2" charset="-122"/>
              </a:rPr>
              <a:t>调试环境（其实和配置</a:t>
            </a:r>
            <a:r>
              <a:rPr lang="en-US" altLang="zh-CN" sz="2800" dirty="0">
                <a:ea typeface="宋体" panose="02010600030101010101" pitchFamily="2" charset="-122"/>
              </a:rPr>
              <a:t>C</a:t>
            </a:r>
            <a:r>
              <a:rPr lang="zh-CN" altLang="en-US" sz="2800" dirty="0">
                <a:ea typeface="宋体" panose="02010600030101010101" pitchFamily="2" charset="-122"/>
              </a:rPr>
              <a:t>差不多）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5407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C5168-5970-4D6F-9D93-44F141173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791" y="3012244"/>
            <a:ext cx="9435241" cy="833511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Thanks for listening</a:t>
            </a:r>
            <a:endParaRPr lang="zh-CN" altLang="en-US" dirty="0">
              <a:latin typeface="+mj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CBF947-BE4D-40C6-9FE9-B9B8D9F8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40" y="5373216"/>
            <a:ext cx="16478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+mn-lt"/>
                <a:ea typeface="宋体" panose="02010600030101010101" pitchFamily="2" charset="-122"/>
                <a:sym typeface="Salesforce Sans"/>
              </a:rPr>
              <a:t>Table of Contents</a:t>
            </a:r>
            <a:endParaRPr lang="zh-CN" altLang="en-US" dirty="0">
              <a:latin typeface="+mn-lt"/>
              <a:ea typeface="宋体" panose="02010600030101010101" pitchFamily="2" charset="-122"/>
              <a:sym typeface="Salesforce San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sym typeface="Salesforce Sans"/>
              </a:rPr>
              <a:t>什么是搜索能力</a:t>
            </a:r>
            <a:endParaRPr lang="zh-CN" altLang="en-US" dirty="0">
              <a:latin typeface="Salesforce Sans"/>
              <a:ea typeface="宋体" panose="02010600030101010101" pitchFamily="2" charset="-122"/>
              <a:sym typeface="Salesforce Sans"/>
            </a:endParaRPr>
          </a:p>
          <a:p>
            <a:pPr rtl="0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搜索中的一些方法与注意事项</a:t>
            </a:r>
            <a:endParaRPr lang="en-US" altLang="zh-CN" dirty="0">
              <a:latin typeface="Salesforce Sans"/>
              <a:ea typeface="宋体" panose="02010600030101010101" pitchFamily="2" charset="-122"/>
              <a:sym typeface="Salesforce Sans"/>
            </a:endParaRPr>
          </a:p>
          <a:p>
            <a:pPr rtl="0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示例：配置 </a:t>
            </a:r>
            <a:r>
              <a:rPr lang="en-US" altLang="zh-CN" dirty="0" err="1">
                <a:latin typeface="+mn-lt"/>
                <a:sym typeface="Salesforce Sans"/>
              </a:rPr>
              <a:t>VSCode</a:t>
            </a:r>
            <a:endParaRPr lang="en-US" altLang="zh-CN" dirty="0">
              <a:latin typeface="+mn-lt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什么是搜索能力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>
          <a:xfrm>
            <a:off x="4546240" y="3717032"/>
            <a:ext cx="3096344" cy="1219200"/>
          </a:xfrm>
        </p:spPr>
        <p:txBody>
          <a:bodyPr rtlCol="0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Salesforce Sans"/>
              </a:rPr>
              <a:t>关于浏览器和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搜索引擎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sym typeface="Salesforce Sans"/>
              </a:rPr>
              <a:t>CS</a:t>
            </a:r>
            <a:r>
              <a:rPr lang="zh-CN" altLang="en-US" dirty="0">
                <a:sym typeface="Salesforce Sans"/>
              </a:rPr>
              <a:t>常用的网站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Salesforce Sans"/>
              </a:rPr>
              <a:t>何为搜索能力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0392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l"/>
            <a:r>
              <a:rPr lang="zh-CN" altLang="en-US" dirty="0">
                <a:sym typeface="Salesforce Sans"/>
              </a:rPr>
              <a:t>关于浏览器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047D44-C7C8-40BB-A11E-1EABBF75D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51" y="1700808"/>
            <a:ext cx="2642809" cy="42930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54BC6E-9A54-4F90-A76C-75918E615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29" y="1695355"/>
            <a:ext cx="3312368" cy="39720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D869A6-28F7-4FA8-9780-11840A0D2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97" y="1695355"/>
            <a:ext cx="2664295" cy="20590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9B59F93-10BF-4B2A-A10B-65CC81D7EB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6620" y="3851552"/>
            <a:ext cx="2845203" cy="181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4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l"/>
            <a:r>
              <a:rPr lang="zh-CN" altLang="en-US" dirty="0">
                <a:sym typeface="Salesforce Sans"/>
              </a:rPr>
              <a:t>关于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搜索引擎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8C6CED-A39A-48BE-9744-52924F978B23}"/>
              </a:ext>
            </a:extLst>
          </p:cNvPr>
          <p:cNvSpPr txBox="1"/>
          <p:nvPr/>
        </p:nvSpPr>
        <p:spPr>
          <a:xfrm>
            <a:off x="1253264" y="1988840"/>
            <a:ext cx="92170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常见搜索引擎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宋体" panose="02010600030101010101" pitchFamily="2" charset="-122"/>
              </a:rPr>
              <a:t>Baidu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宋体" panose="02010600030101010101" pitchFamily="2" charset="-122"/>
              </a:rPr>
              <a:t>Microsoft Bing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宋体" panose="02010600030101010101" pitchFamily="2" charset="-122"/>
              </a:rPr>
              <a:t>Google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宋体" panose="02010600030101010101" pitchFamily="2" charset="-122"/>
              </a:rPr>
              <a:t>DuckDuckGo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ea typeface="宋体" panose="02010600030101010101" pitchFamily="2" charset="-122"/>
              </a:rPr>
              <a:t>其他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个人认为的排名：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Google &gt; Bing &gt;&gt; Baidu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Salesforce Sans"/>
              </a:rPr>
              <a:t>关于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搜索引擎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Salesforce Sans"/>
              </a:rPr>
              <a:t>此为</a:t>
            </a:r>
            <a:r>
              <a:rPr lang="en-US" altLang="zh-CN" dirty="0">
                <a:sym typeface="Salesforce Sans"/>
              </a:rPr>
              <a:t>Google</a:t>
            </a:r>
            <a:r>
              <a:rPr lang="zh-CN" altLang="en-US" dirty="0">
                <a:sym typeface="Salesforce Sans"/>
              </a:rPr>
              <a:t>搜索结果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544728A-AA62-44F8-94E9-E94201547F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18884" y="2509935"/>
            <a:ext cx="4531356" cy="3560665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13037" y="1803400"/>
            <a:ext cx="4774328" cy="711200"/>
          </a:xfrm>
        </p:spPr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此为百度搜索结果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4989F149-0001-4713-9879-4BCFF0297A3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434524" y="2514600"/>
            <a:ext cx="4531355" cy="3556000"/>
          </a:xfrm>
        </p:spPr>
      </p:pic>
    </p:spTree>
    <p:extLst>
      <p:ext uri="{BB962C8B-B14F-4D97-AF65-F5344CB8AC3E}">
        <p14:creationId xmlns:p14="http://schemas.microsoft.com/office/powerpoint/2010/main" val="41812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Salesforce Sans"/>
              </a:rPr>
              <a:t>关于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搜索引擎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Salesforce Sans"/>
              </a:rPr>
              <a:t>此为</a:t>
            </a:r>
            <a:r>
              <a:rPr lang="en-US" altLang="zh-CN" dirty="0">
                <a:sym typeface="Salesforce Sans"/>
              </a:rPr>
              <a:t>Google</a:t>
            </a:r>
            <a:r>
              <a:rPr lang="zh-CN" altLang="en-US" dirty="0">
                <a:sym typeface="Salesforce Sans"/>
              </a:rPr>
              <a:t>搜索结果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13037" y="1803400"/>
            <a:ext cx="4774328" cy="711200"/>
          </a:xfrm>
        </p:spPr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此为百度搜索结果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490D3B10-2D53-44B1-A112-A9BAC4625A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41885" y="2514600"/>
            <a:ext cx="4382758" cy="3556000"/>
          </a:xfrm>
          <a:prstGeom prst="rect">
            <a:avLst/>
          </a:prstGeom>
        </p:spPr>
      </p:pic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980834FF-98CD-4E56-8150-2D81C5E8CC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464183" y="2514600"/>
            <a:ext cx="4382757" cy="3556000"/>
          </a:xfrm>
        </p:spPr>
      </p:pic>
    </p:spTree>
    <p:extLst>
      <p:ext uri="{BB962C8B-B14F-4D97-AF65-F5344CB8AC3E}">
        <p14:creationId xmlns:p14="http://schemas.microsoft.com/office/powerpoint/2010/main" val="272273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计算机专业常用的网站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F07EC2-8235-47F6-9B72-3338F4F9FD21}"/>
              </a:ext>
            </a:extLst>
          </p:cNvPr>
          <p:cNvSpPr txBox="1"/>
          <p:nvPr/>
        </p:nvSpPr>
        <p:spPr>
          <a:xfrm>
            <a:off x="1341884" y="1988840"/>
            <a:ext cx="97510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GitHub (</a:t>
            </a:r>
            <a:r>
              <a:rPr lang="zh-CN" altLang="en-US" sz="2000" strike="sngStrike" dirty="0">
                <a:latin typeface="宋体" panose="02010600030101010101" pitchFamily="2" charset="-122"/>
                <a:ea typeface="宋体" panose="02010600030101010101" pitchFamily="2" charset="-122"/>
              </a:rPr>
              <a:t>全球最大同性交友平台</a:t>
            </a:r>
            <a:r>
              <a:rPr lang="en-US" altLang="zh-CN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Google Scholar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Wikipedia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BiliBili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CSDN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博客园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Stack Overflow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Leetcode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各种</a:t>
            </a:r>
            <a:r>
              <a:rPr lang="en-US" altLang="zh-CN" sz="2000" dirty="0"/>
              <a:t>OJ(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如果你搞算法竞赛的话</a:t>
            </a:r>
            <a:r>
              <a:rPr lang="en-US" altLang="zh-CN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Arch wiki(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如果你折腾</a:t>
            </a:r>
            <a:r>
              <a:rPr lang="en-US" altLang="zh-CN" sz="2000" dirty="0">
                <a:ea typeface="宋体" panose="02010600030101010101" pitchFamily="2" charset="-122"/>
              </a:rPr>
              <a:t>Linux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的话</a:t>
            </a:r>
            <a:r>
              <a:rPr lang="en-US" altLang="zh-CN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327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何为搜索能力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35E158-3961-4593-AB8F-AED309905A8F}"/>
              </a:ext>
            </a:extLst>
          </p:cNvPr>
          <p:cNvSpPr txBox="1"/>
          <p:nvPr/>
        </p:nvSpPr>
        <p:spPr>
          <a:xfrm>
            <a:off x="1341884" y="1916832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搜索并找到自己满意的答案的能力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筛选出有效信息的能力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F721DC9-FC1D-42B2-96A1-CEA41A9BB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344" y="2924944"/>
            <a:ext cx="5724525" cy="32194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AAAECED-48F8-4294-A679-B3FE43F48F64}"/>
              </a:ext>
            </a:extLst>
          </p:cNvPr>
          <p:cNvSpPr txBox="1"/>
          <p:nvPr/>
        </p:nvSpPr>
        <p:spPr>
          <a:xfrm>
            <a:off x="2746040" y="337223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搜索能力不强的结果→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90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CCE8C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6_TF02801059" id="{B8EE5DD2-90A7-4EFD-84DF-A2C03286F73B}" vid="{1619B20F-8162-4285-9877-D11F89E18AD6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CCE8C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CCE8C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323</Words>
  <Application>Microsoft Office PowerPoint</Application>
  <PresentationFormat>自定义</PresentationFormat>
  <Paragraphs>78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Salesforce Sans</vt:lpstr>
      <vt:lpstr>宋体</vt:lpstr>
      <vt:lpstr>Arial</vt:lpstr>
      <vt:lpstr>Constantia</vt:lpstr>
      <vt:lpstr>书本经典 16x9</vt:lpstr>
      <vt:lpstr>浅谈搜索能力</vt:lpstr>
      <vt:lpstr>Table of Contents</vt:lpstr>
      <vt:lpstr>什么是搜索能力</vt:lpstr>
      <vt:lpstr>关于浏览器</vt:lpstr>
      <vt:lpstr>关于搜索引擎</vt:lpstr>
      <vt:lpstr>关于搜索引擎</vt:lpstr>
      <vt:lpstr>关于搜索引擎</vt:lpstr>
      <vt:lpstr>计算机专业常用的网站</vt:lpstr>
      <vt:lpstr>何为搜索能力</vt:lpstr>
      <vt:lpstr>一些方法与注意事项</vt:lpstr>
      <vt:lpstr>一些搜索方法(以Google搜索为例)</vt:lpstr>
      <vt:lpstr>示例：配置 VSCode</vt:lpstr>
      <vt:lpstr>配置Python环境</vt:lpstr>
      <vt:lpstr>配置C/C++环境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Fishermanykx</dc:creator>
  <cp:lastModifiedBy>Fishermanykx</cp:lastModifiedBy>
  <cp:revision>83</cp:revision>
  <dcterms:created xsi:type="dcterms:W3CDTF">2020-10-31T02:19:19Z</dcterms:created>
  <dcterms:modified xsi:type="dcterms:W3CDTF">2020-11-07T04:35:07Z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