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8" r:id="rId5"/>
    <p:sldId id="260" r:id="rId6"/>
    <p:sldId id="259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1971675" y="527685"/>
            <a:ext cx="7832090" cy="549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在线词典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项目功能：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1、用户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需要终端命令行进行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注册和登录验证；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2、保存注册的用户信息在数据库中；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支持注销用户信息；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4、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查询单词，返回单词描述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；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在数据库中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保存用户的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历史查询单词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记录；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、支持网页注册登录以及查询单词，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词典服务部署在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开发板中；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（开发板交叉安装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，开发一个简易</a:t>
            </a:r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单词查询网页）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1077744" y="236608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5385" y="2919095"/>
            <a:ext cx="13868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Web client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91990" y="2286000"/>
            <a:ext cx="3060700" cy="26206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982622" y="312528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384814" y="2306395"/>
            <a:ext cx="1582272" cy="22456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804586" y="2918788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7974367" y="358629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52482" y="3122740"/>
            <a:ext cx="949960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3044227" y="3583750"/>
            <a:ext cx="978535" cy="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828925" y="2734310"/>
            <a:ext cx="171005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 request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88565" y="3689985"/>
            <a:ext cx="227266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Return query results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10120" y="2690495"/>
            <a:ext cx="286194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Querying the database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66305" y="3701415"/>
            <a:ext cx="2724785" cy="34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Return database results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33340" y="2919095"/>
            <a:ext cx="203835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dictionary server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30" y="75565"/>
            <a:ext cx="324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block diagram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891665" y="347345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9370" y="476250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45625" y="154940"/>
            <a:ext cx="2585085" cy="2535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45625" y="200660"/>
            <a:ext cx="2621915" cy="266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proto: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--------------------------------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 struct {</a:t>
            </a:r>
            <a:b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int type;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name[N];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data[256];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password or word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MSG;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--------------------------------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06432" y="94786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428240" y="2623185"/>
            <a:ext cx="122301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1.register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3.quit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91665" y="1485265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825625" y="1577340"/>
            <a:ext cx="212788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socket/connect TCP</a:t>
            </a:r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2906432" y="208578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069465" y="2623185"/>
            <a:ext cx="1679575" cy="9842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886747" y="360724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491267" y="641160"/>
            <a:ext cx="1254760" cy="219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758690" y="347345"/>
            <a:ext cx="2310765" cy="31305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758690" y="347980"/>
            <a:ext cx="2352675" cy="3129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scanf(name.password)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sqlite(msg)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scanf(name.password)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0 / 1 -&gt; B menu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scanf(#)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send(msg)  -&gt;server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rcv(msg)	 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[success/failure]	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3474122" y="1403160"/>
            <a:ext cx="1259840" cy="169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441102" y="1996885"/>
            <a:ext cx="1280795" cy="1373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37995" y="4144645"/>
            <a:ext cx="2303780" cy="10534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24990" y="4166870"/>
            <a:ext cx="2101215" cy="913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1.query_word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2.history_record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3.quit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391410" y="3656965"/>
            <a:ext cx="141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login ok!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03200" y="2058670"/>
            <a:ext cx="178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R/L/Q/H-&gt;type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3601122" y="3807905"/>
            <a:ext cx="1090295" cy="50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758690" y="3574415"/>
            <a:ext cx="2310765" cy="27825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758690" y="3537585"/>
            <a:ext cx="2352675" cy="3056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scanf(word)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send(word) 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rcv(msg)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printf(desc)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send(msg) 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fopen(dictionary)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recv(msg)	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close(sd)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exit(1)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651287" y="4661345"/>
            <a:ext cx="1027430" cy="10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601122" y="5111560"/>
            <a:ext cx="1132840" cy="73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client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6770" y="2884805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A menu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43330" y="210185"/>
            <a:ext cx="2034540" cy="6007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1035" y="339090"/>
            <a:ext cx="764540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start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45625" y="154940"/>
            <a:ext cx="2585085" cy="25355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45625" y="200660"/>
            <a:ext cx="2621915" cy="266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proto: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--------------------------------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typedef struct {</a:t>
            </a:r>
            <a:b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</a:b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int type;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name[N];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char data[256];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// password or word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 MSG;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--------------------------------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258097" y="810705"/>
            <a:ext cx="5715" cy="5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243330" y="1348105"/>
            <a:ext cx="2034540" cy="16764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65555" y="1403350"/>
            <a:ext cx="2127885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sqlite3_open_db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socket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bind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listen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signal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242857" y="3019235"/>
            <a:ext cx="7620" cy="34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43330" y="3369310"/>
            <a:ext cx="2034540" cy="12668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424555"/>
            <a:ext cx="2127885" cy="1151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while(1) 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 accept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457200"/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fork --&gt;client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098712" y="4241610"/>
            <a:ext cx="125095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43330" y="4820920"/>
            <a:ext cx="2034540" cy="17506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3330" y="4820920"/>
            <a:ext cx="2127885" cy="1833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switch(type) {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case R: register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case L: login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case Q: query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case H: history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}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3284257" y="553530"/>
            <a:ext cx="972820" cy="475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257040" y="454660"/>
            <a:ext cx="4907280" cy="8261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9265" y="509905"/>
            <a:ext cx="4370705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sqlite3_exec(insert into usr)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(ok?)  -&gt; send(ok) / send(already exist)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630" y="75565"/>
            <a:ext cx="14077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server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57040" y="1731010"/>
            <a:ext cx="4907280" cy="8261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79265" y="1758315"/>
            <a:ext cx="4363085" cy="770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sqlite3_get_table(select * from usr)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if (ok?)  -&gt; send(ok) / send(usr/pwd error)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0" name="直接箭头连接符 19"/>
          <p:cNvCxnSpPr>
            <a:endCxn id="18" idx="1"/>
          </p:cNvCxnSpPr>
          <p:nvPr/>
        </p:nvCxnSpPr>
        <p:spPr>
          <a:xfrm flipV="1">
            <a:off x="3290607" y="2144205"/>
            <a:ext cx="966470" cy="339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22" idx="1"/>
          </p:cNvCxnSpPr>
          <p:nvPr/>
        </p:nvCxnSpPr>
        <p:spPr>
          <a:xfrm flipV="1">
            <a:off x="3284257" y="3789490"/>
            <a:ext cx="979170" cy="2055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263390" y="3006725"/>
            <a:ext cx="4896485" cy="15659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57040" y="3030855"/>
            <a:ext cx="4822190" cy="1510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search_word -&gt; open(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dictionary.txt,  r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 found?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ok: fgets(buf) - &gt; send(buf) 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get_date -&gt; sqlite3(insert record)[date,usr,word]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no: send(no found)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3277907" y="5545265"/>
            <a:ext cx="97917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257040" y="5120640"/>
            <a:ext cx="4896485" cy="10179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50690" y="5144770"/>
            <a:ext cx="4822190" cy="993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search_word -&gt; sqlite_exec(select * from usr)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sprintf(msg.data, “%s : %s”, value[1], value[2])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send(result_data) -&gt; client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1971675" y="527685"/>
            <a:ext cx="7832090" cy="4948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sqlite3</a:t>
            </a:r>
            <a:endParaRPr lang="en-US" altLang="zh-CN" b="1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UxOTU1NjRjNzdmOTM0ZjdkNGRmZTNjOWI5M2RhZG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1531</Words>
  <Application>WPS 演示</Application>
  <PresentationFormat>宽屏</PresentationFormat>
  <Paragraphs>138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wangfei</dc:creator>
  <cp:lastModifiedBy>陌～</cp:lastModifiedBy>
  <cp:revision>72</cp:revision>
  <dcterms:created xsi:type="dcterms:W3CDTF">2023-08-09T12:44:00Z</dcterms:created>
  <dcterms:modified xsi:type="dcterms:W3CDTF">2024-06-17T10:27:34Z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