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2" r:id="rId2"/>
    <p:sldId id="280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8" initials="n" lastIdx="1" clrIdx="0">
    <p:extLst>
      <p:ext uri="{19B8F6BF-5375-455C-9EA6-DF929625EA0E}">
        <p15:presenceInfo xmlns:p15="http://schemas.microsoft.com/office/powerpoint/2012/main" userId="nick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1240-66D6-41B0-8418-61EE8441703D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721AE-B6A0-4D3D-8805-FCD5D685C8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0"/>
            <a:ext cx="8915397" cy="226278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5"/>
            <a:ext cx="891539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0"/>
            <a:ext cx="1744652" cy="77859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7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4"/>
            <a:ext cx="8915397" cy="311703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7" cy="15558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5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1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4" y="3505200"/>
            <a:ext cx="753655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7" cy="15558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5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584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4"/>
            <a:ext cx="8915401" cy="2724848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4"/>
            <a:ext cx="8915401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8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94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1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4"/>
            <a:ext cx="8915401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8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94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4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10"/>
            <a:ext cx="8915397" cy="2880023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4"/>
            <a:ext cx="8915401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8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94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27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08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9"/>
            <a:ext cx="2207602" cy="528381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9"/>
            <a:ext cx="6477001" cy="52838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6"/>
            <a:ext cx="8911687" cy="12808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5"/>
            <a:ext cx="8915401" cy="37776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30"/>
            <a:ext cx="891539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5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3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5"/>
            <a:ext cx="4313863" cy="377762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5"/>
            <a:ext cx="4313863" cy="377762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9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7"/>
            <a:ext cx="3992732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4" y="2548966"/>
            <a:ext cx="434289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81"/>
            <a:ext cx="399900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6" y="2545740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9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7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90"/>
            <a:ext cx="3505198" cy="976313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7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4"/>
            <a:ext cx="3505198" cy="4262438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5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4"/>
            <a:ext cx="891540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3" y="634965"/>
            <a:ext cx="891540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1" cy="49371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8"/>
            <a:ext cx="1588526" cy="5073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94"/>
            <a:ext cx="779767" cy="365123"/>
          </a:xfrm>
        </p:spPr>
        <p:txBody>
          <a:bodyPr/>
          <a:lstStyle/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5">
                <a:lumMod val="5000"/>
                <a:lumOff val="95000"/>
              </a:schemeClr>
            </a:gs>
            <a:gs pos="100000">
              <a:schemeClr val="accent5">
                <a:lumMod val="15000"/>
                <a:lumOff val="8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1"/>
            <a:ext cx="2851516" cy="6638625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2" y="-788"/>
            <a:ext cx="2356674" cy="6854040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6"/>
            <a:ext cx="8911687" cy="1280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2133600"/>
            <a:ext cx="891540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41"/>
            <a:ext cx="1146283" cy="370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F071-9618-4C46-8E76-41AE1607C8B9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4"/>
            <a:ext cx="7619998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9"/>
            <a:ext cx="779767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80F495-D9AF-410D-893E-B2FF7B66E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0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11C2B-AC66-BE3A-779D-4FC4482A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26" y="418533"/>
            <a:ext cx="8911687" cy="1280888"/>
          </a:xfrm>
        </p:spPr>
        <p:txBody>
          <a:bodyPr/>
          <a:lstStyle/>
          <a:p>
            <a:r>
              <a:rPr lang="en-US" altLang="zh-TW" dirty="0"/>
              <a:t>CADEC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A75BB-B1CD-3ABC-A832-1D8B98F5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65" y="2531837"/>
            <a:ext cx="6920077" cy="2206129"/>
          </a:xfrm>
          <a:prstGeom prst="rect">
            <a:avLst/>
          </a:prstGeom>
        </p:spPr>
      </p:pic>
      <p:sp>
        <p:nvSpPr>
          <p:cNvPr id="6" name="矩形: 圓角化單一角落 5">
            <a:extLst>
              <a:ext uri="{FF2B5EF4-FFF2-40B4-BE49-F238E27FC236}">
                <a16:creationId xmlns:a16="http://schemas.microsoft.com/office/drawing/2014/main" id="{B6441CCF-C979-96B6-493E-D43AB87E4817}"/>
              </a:ext>
            </a:extLst>
          </p:cNvPr>
          <p:cNvSpPr/>
          <p:nvPr/>
        </p:nvSpPr>
        <p:spPr>
          <a:xfrm>
            <a:off x="3774333" y="2808050"/>
            <a:ext cx="1731523" cy="1653702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化單一角落 6">
            <a:extLst>
              <a:ext uri="{FF2B5EF4-FFF2-40B4-BE49-F238E27FC236}">
                <a16:creationId xmlns:a16="http://schemas.microsoft.com/office/drawing/2014/main" id="{7B282A20-5057-C539-2159-6C050C55B0D3}"/>
              </a:ext>
            </a:extLst>
          </p:cNvPr>
          <p:cNvSpPr/>
          <p:nvPr/>
        </p:nvSpPr>
        <p:spPr>
          <a:xfrm>
            <a:off x="7347859" y="2720502"/>
            <a:ext cx="1731523" cy="1653702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11C2B-AC66-BE3A-779D-4FC4482A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892" y="661064"/>
            <a:ext cx="8911687" cy="1280888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Share13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1555C8-F52A-6E8F-3F60-18ACED8D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62" y="1400360"/>
            <a:ext cx="9517940" cy="5029623"/>
          </a:xfrm>
          <a:prstGeom prst="rect">
            <a:avLst/>
          </a:prstGeom>
        </p:spPr>
      </p:pic>
      <p:sp>
        <p:nvSpPr>
          <p:cNvPr id="6" name="矩形: 圓角化單一角落 5">
            <a:extLst>
              <a:ext uri="{FF2B5EF4-FFF2-40B4-BE49-F238E27FC236}">
                <a16:creationId xmlns:a16="http://schemas.microsoft.com/office/drawing/2014/main" id="{28B097C6-3191-FE43-31BB-3223473A7B2E}"/>
              </a:ext>
            </a:extLst>
          </p:cNvPr>
          <p:cNvSpPr/>
          <p:nvPr/>
        </p:nvSpPr>
        <p:spPr>
          <a:xfrm>
            <a:off x="4153712" y="2681247"/>
            <a:ext cx="3570050" cy="1851841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3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11C2B-AC66-BE3A-779D-4FC4482A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892" y="661064"/>
            <a:ext cx="8911687" cy="1280888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Share14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圓角化單一角落 4">
            <a:extLst>
              <a:ext uri="{FF2B5EF4-FFF2-40B4-BE49-F238E27FC236}">
                <a16:creationId xmlns:a16="http://schemas.microsoft.com/office/drawing/2014/main" id="{DF45CFFE-E1D8-5E20-64CC-FF1CD2B00A51}"/>
              </a:ext>
            </a:extLst>
          </p:cNvPr>
          <p:cNvSpPr/>
          <p:nvPr/>
        </p:nvSpPr>
        <p:spPr>
          <a:xfrm>
            <a:off x="4153712" y="2681247"/>
            <a:ext cx="3570050" cy="1851841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83EC2D-70EF-DD29-B602-76266D2F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1" y="1941952"/>
            <a:ext cx="10237947" cy="4354070"/>
          </a:xfrm>
          <a:prstGeom prst="rect">
            <a:avLst/>
          </a:prstGeom>
        </p:spPr>
      </p:pic>
      <p:sp>
        <p:nvSpPr>
          <p:cNvPr id="8" name="矩形: 圓角化單一角落 7">
            <a:extLst>
              <a:ext uri="{FF2B5EF4-FFF2-40B4-BE49-F238E27FC236}">
                <a16:creationId xmlns:a16="http://schemas.microsoft.com/office/drawing/2014/main" id="{816C07C2-0E5D-2803-8EF5-C2F4BE5F6797}"/>
              </a:ext>
            </a:extLst>
          </p:cNvPr>
          <p:cNvSpPr/>
          <p:nvPr/>
        </p:nvSpPr>
        <p:spPr>
          <a:xfrm>
            <a:off x="1543457" y="2104072"/>
            <a:ext cx="1258109" cy="1851841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化單一角落 8">
            <a:extLst>
              <a:ext uri="{FF2B5EF4-FFF2-40B4-BE49-F238E27FC236}">
                <a16:creationId xmlns:a16="http://schemas.microsoft.com/office/drawing/2014/main" id="{BC0DE1AB-7A0B-EE10-2E1F-9D53B1A73E01}"/>
              </a:ext>
            </a:extLst>
          </p:cNvPr>
          <p:cNvSpPr/>
          <p:nvPr/>
        </p:nvSpPr>
        <p:spPr>
          <a:xfrm>
            <a:off x="1582368" y="3955913"/>
            <a:ext cx="1258109" cy="1851841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化單一角落 9">
            <a:extLst>
              <a:ext uri="{FF2B5EF4-FFF2-40B4-BE49-F238E27FC236}">
                <a16:creationId xmlns:a16="http://schemas.microsoft.com/office/drawing/2014/main" id="{4F5CE15E-D017-DBD6-0B2D-629E2025478C}"/>
              </a:ext>
            </a:extLst>
          </p:cNvPr>
          <p:cNvSpPr/>
          <p:nvPr/>
        </p:nvSpPr>
        <p:spPr>
          <a:xfrm>
            <a:off x="9075908" y="2104071"/>
            <a:ext cx="1258109" cy="1851841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0404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2182</TotalTime>
  <Words>3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絲縷</vt:lpstr>
      <vt:lpstr>CADEC</vt:lpstr>
      <vt:lpstr>Share13</vt:lpstr>
      <vt:lpstr>Share14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Approaches</dc:title>
  <dc:creator>nick8</dc:creator>
  <cp:lastModifiedBy>姵彣 陳</cp:lastModifiedBy>
  <cp:revision>80</cp:revision>
  <dcterms:created xsi:type="dcterms:W3CDTF">2022-05-09T04:11:36Z</dcterms:created>
  <dcterms:modified xsi:type="dcterms:W3CDTF">2024-08-28T04:10:26Z</dcterms:modified>
</cp:coreProperties>
</file>