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2" r:id="rId3"/>
    <p:sldId id="261" r:id="rId4"/>
    <p:sldId id="273" r:id="rId5"/>
    <p:sldId id="274" r:id="rId6"/>
    <p:sldId id="275" r:id="rId7"/>
    <p:sldId id="263" r:id="rId8"/>
    <p:sldId id="276" r:id="rId9"/>
    <p:sldId id="27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12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4679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79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715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4304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002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02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440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774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76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2042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3920848-07D1-44F2-A723-BEA65D4BE05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0DB676-B6D9-439F-B7AC-DB6351E50E07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092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tanfordnlp.github.io/CoreNLP/history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/>
          <a:lstStyle/>
          <a:p>
            <a:r>
              <a:rPr lang="zh-TW" altLang="en-US" b="1" dirty="0"/>
              <a:t>壓縮檔內容物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A3B417-F615-4927-85AF-979F9081C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091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/>
              <a:t>1</a:t>
            </a:r>
            <a:r>
              <a:rPr lang="zh-TW" altLang="en-US" sz="2800" dirty="0"/>
              <a:t>、資料夾</a:t>
            </a:r>
            <a:r>
              <a:rPr lang="en-US" altLang="zh-TW" sz="2800" dirty="0"/>
              <a:t>(“./Input”)</a:t>
            </a:r>
            <a:r>
              <a:rPr lang="en-US" altLang="zh-TW" sz="2800" b="1" dirty="0">
                <a:solidFill>
                  <a:srgbClr val="FF0000"/>
                </a:solidFill>
              </a:rPr>
              <a:t>(</a:t>
            </a:r>
            <a:r>
              <a:rPr lang="zh-TW" altLang="en-US" sz="2800" b="1" dirty="0">
                <a:solidFill>
                  <a:srgbClr val="FF0000"/>
                </a:solidFill>
              </a:rPr>
              <a:t>內含</a:t>
            </a:r>
            <a:r>
              <a:rPr lang="en-US" altLang="zh-TW" sz="2800" b="1" dirty="0">
                <a:solidFill>
                  <a:srgbClr val="FF0000"/>
                </a:solidFill>
              </a:rPr>
              <a:t>2020</a:t>
            </a:r>
            <a:r>
              <a:rPr lang="zh-TW" altLang="en-US" sz="2800" b="1" dirty="0">
                <a:solidFill>
                  <a:srgbClr val="FF0000"/>
                </a:solidFill>
              </a:rPr>
              <a:t>資料預處裡過的檔案</a:t>
            </a:r>
            <a:r>
              <a:rPr lang="en-US" altLang="zh-TW" sz="2800" b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/>
              <a:t>2</a:t>
            </a:r>
            <a:r>
              <a:rPr lang="zh-TW" altLang="en-US" sz="2800" dirty="0"/>
              <a:t>、資料夾</a:t>
            </a:r>
            <a:r>
              <a:rPr lang="en-US" altLang="zh-TW" sz="2800" dirty="0"/>
              <a:t>(“./stanford-corenlp-full-2018-10-05”)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/>
              <a:t>3</a:t>
            </a:r>
            <a:r>
              <a:rPr lang="zh-TW" altLang="en-US" sz="2800" dirty="0"/>
              <a:t>、</a:t>
            </a:r>
            <a:r>
              <a:rPr lang="en-US" altLang="zh-TW" sz="2800" dirty="0"/>
              <a:t>jdk-21_windows-x64_bin.exe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en-US" altLang="zh-TW" sz="2800" dirty="0">
                <a:solidFill>
                  <a:srgbClr val="FF0000"/>
                </a:solidFill>
              </a:rPr>
              <a:t>4</a:t>
            </a:r>
            <a:r>
              <a:rPr lang="zh-TW" altLang="en-US" sz="2800" dirty="0">
                <a:solidFill>
                  <a:srgbClr val="FF0000"/>
                </a:solidFill>
              </a:rPr>
              <a:t>、</a:t>
            </a:r>
            <a:r>
              <a:rPr lang="en-US" altLang="zh-TW" sz="2800" dirty="0">
                <a:solidFill>
                  <a:srgbClr val="FF0000"/>
                </a:solidFill>
              </a:rPr>
              <a:t>preprocess_2.py</a:t>
            </a:r>
          </a:p>
        </p:txBody>
      </p:sp>
    </p:spTree>
    <p:extLst>
      <p:ext uri="{BB962C8B-B14F-4D97-AF65-F5344CB8AC3E}">
        <p14:creationId xmlns:p14="http://schemas.microsoft.com/office/powerpoint/2010/main" val="3310331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sz="4400" b="1" dirty="0"/>
              <a:t>資料夾</a:t>
            </a:r>
            <a:r>
              <a:rPr lang="en-US" altLang="zh-TW" sz="4400" b="1" dirty="0"/>
              <a:t>(“./Input”)</a:t>
            </a:r>
            <a:endParaRPr lang="zh-TW" altLang="en-US" sz="4400" b="1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352176" cy="101419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內含</a:t>
            </a:r>
            <a:r>
              <a:rPr lang="en-US" altLang="zh-TW" sz="2800" dirty="0"/>
              <a:t>acl2020-transition-discontinuous-ner</a:t>
            </a:r>
            <a:r>
              <a:rPr lang="zh-TW" altLang="en-US" sz="2800" dirty="0"/>
              <a:t>預處理後的檔案。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1D9B1AC-3EF3-AF0A-7D79-C5E7AF4B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49" y="2731563"/>
            <a:ext cx="5293829" cy="280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477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sz="4400" b="1" dirty="0"/>
              <a:t>資料夾</a:t>
            </a:r>
            <a:r>
              <a:rPr lang="en-US" altLang="zh-TW" sz="4400" b="1" dirty="0"/>
              <a:t>(“./stanford-corenlp-full-2018-10-05”)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4550"/>
            <a:ext cx="10926107" cy="8196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內含</a:t>
            </a:r>
            <a:r>
              <a:rPr lang="en-US" altLang="zh-TW" sz="2800" dirty="0" err="1"/>
              <a:t>CoreNLP</a:t>
            </a:r>
            <a:r>
              <a:rPr lang="zh-TW" altLang="en-US" sz="2800" dirty="0"/>
              <a:t>模型</a:t>
            </a:r>
            <a:r>
              <a:rPr lang="en-US" altLang="zh-TW" sz="2800" dirty="0"/>
              <a:t>(or </a:t>
            </a:r>
            <a:r>
              <a:rPr lang="zh-TW" altLang="en-US" sz="2800" dirty="0">
                <a:hlinkClick r:id="rId2"/>
              </a:rPr>
              <a:t>自行下載</a:t>
            </a:r>
            <a:r>
              <a:rPr lang="en-US" altLang="zh-TW" sz="2800" dirty="0"/>
              <a:t>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5C742CD-BDCB-8E1A-C33D-B837CFD0E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84" y="2664196"/>
            <a:ext cx="7894713" cy="3440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687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>
            <a:normAutofit/>
          </a:bodyPr>
          <a:lstStyle/>
          <a:p>
            <a:r>
              <a:rPr lang="zh-TW" altLang="en-US" sz="4400" b="1" dirty="0"/>
              <a:t>資料夾</a:t>
            </a:r>
            <a:r>
              <a:rPr lang="en-US" altLang="zh-TW" sz="4400" b="1" dirty="0"/>
              <a:t>(“./stanford-corenlp-full-2018-10-05”)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4550"/>
            <a:ext cx="10926107" cy="8196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安裝</a:t>
            </a:r>
            <a:r>
              <a:rPr lang="en-US" altLang="zh-TW" sz="2800" dirty="0" err="1"/>
              <a:t>stanfordcorenlp</a:t>
            </a:r>
            <a:r>
              <a:rPr lang="zh-TW" altLang="en-US" sz="2800" dirty="0"/>
              <a:t>模組</a:t>
            </a:r>
            <a:r>
              <a:rPr lang="en-US" altLang="zh-TW" sz="2800" dirty="0"/>
              <a:t>(</a:t>
            </a:r>
            <a:r>
              <a:rPr lang="en-US" altLang="zh-TW" sz="2800" dirty="0">
                <a:solidFill>
                  <a:srgbClr val="FF0000"/>
                </a:solidFill>
              </a:rPr>
              <a:t>pip install </a:t>
            </a:r>
            <a:r>
              <a:rPr lang="en-US" altLang="zh-TW" sz="2800" dirty="0" err="1">
                <a:solidFill>
                  <a:srgbClr val="FF0000"/>
                </a:solidFill>
              </a:rPr>
              <a:t>stanfordcorenlp</a:t>
            </a:r>
            <a:r>
              <a:rPr lang="en-US" altLang="zh-TW" sz="2800" dirty="0"/>
              <a:t>)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54362B-054E-D985-F20C-9ECFC12C6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74" y="2579092"/>
            <a:ext cx="11183911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794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jdk-21_windows-x64_bin.exe”)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4550"/>
            <a:ext cx="10926107" cy="8196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安裝</a:t>
            </a:r>
            <a:r>
              <a:rPr lang="en-US" altLang="zh-TW" sz="2800" dirty="0"/>
              <a:t>Java SE Development Kit 21.(</a:t>
            </a:r>
            <a:r>
              <a:rPr lang="zh-TW" altLang="en-US" sz="2800" dirty="0"/>
              <a:t>已安裝請省略</a:t>
            </a:r>
            <a:r>
              <a:rPr lang="en-US" altLang="zh-TW" sz="2800" dirty="0"/>
              <a:t>) </a:t>
            </a:r>
            <a:r>
              <a:rPr lang="en-US" altLang="zh-TW" sz="2400" dirty="0" err="1">
                <a:solidFill>
                  <a:srgbClr val="FF0000"/>
                </a:solidFill>
              </a:rPr>
              <a:t>p.s</a:t>
            </a:r>
            <a:r>
              <a:rPr lang="zh-TW" altLang="en-US" sz="2400" dirty="0">
                <a:solidFill>
                  <a:srgbClr val="FF0000"/>
                </a:solidFill>
              </a:rPr>
              <a:t>必須版本</a:t>
            </a:r>
            <a:r>
              <a:rPr lang="en-US" altLang="zh-TW" sz="2400" dirty="0">
                <a:solidFill>
                  <a:srgbClr val="FF0000"/>
                </a:solidFill>
              </a:rPr>
              <a:t>Kit 8</a:t>
            </a:r>
            <a:r>
              <a:rPr lang="zh-TW" altLang="en-US" sz="2400" dirty="0">
                <a:solidFill>
                  <a:srgbClr val="FF0000"/>
                </a:solidFill>
              </a:rPr>
              <a:t>以上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65108B-9FF1-1104-11CD-3EF4051B2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2391821"/>
            <a:ext cx="11094720" cy="383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696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jdk-21_windows-x64_bin.exe”)</a:t>
            </a: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8" y="1844550"/>
            <a:ext cx="10926107" cy="81964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環境變數</a:t>
            </a:r>
            <a:endParaRPr lang="en-US" altLang="zh-TW" sz="24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0CC3EC1-034D-07D3-C1FE-D40464E03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9379" y="1844550"/>
            <a:ext cx="8546264" cy="440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36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/>
          <a:lstStyle/>
          <a:p>
            <a:r>
              <a:rPr lang="en-US" altLang="zh-TW" b="1" dirty="0"/>
              <a:t>preprocess_cadec.py</a:t>
            </a:r>
            <a:endParaRPr lang="zh-TW" altLang="en-US" b="1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926107" cy="45064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路徑說明</a:t>
            </a:r>
            <a:endParaRPr lang="en-US" altLang="zh-TW" sz="2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D4270C7-E9DB-5B7E-08E1-7ECAE1FFF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770278"/>
            <a:ext cx="6952549" cy="300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046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/>
          <a:lstStyle/>
          <a:p>
            <a:r>
              <a:rPr lang="en-US" altLang="zh-TW" b="1" dirty="0"/>
              <a:t>preprocess_cadec.py</a:t>
            </a:r>
            <a:endParaRPr lang="zh-TW" altLang="en-US" b="1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926107" cy="45064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輸出結果</a:t>
            </a:r>
            <a:endParaRPr lang="en-US" altLang="zh-TW" sz="28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B1F8600-9417-8A4D-A956-F06565A2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9" y="2694872"/>
            <a:ext cx="9817155" cy="3248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59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D02178-1BC1-4CD2-B3FE-3FBBACEF9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14888"/>
            <a:ext cx="10058400" cy="1450757"/>
          </a:xfrm>
        </p:spPr>
        <p:txBody>
          <a:bodyPr/>
          <a:lstStyle/>
          <a:p>
            <a:r>
              <a:rPr lang="en-US" altLang="zh-TW" b="1" dirty="0"/>
              <a:t>preprocess_cadec.py</a:t>
            </a:r>
            <a:endParaRPr lang="zh-TW" altLang="en-US" b="1" dirty="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D7EBC88B-CE83-6F3C-0512-D693731A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3"/>
            <a:ext cx="10926107" cy="45064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u"/>
            </a:pPr>
            <a:r>
              <a:rPr lang="zh-TW" altLang="en-US" sz="2800" dirty="0"/>
              <a:t>輸出結果</a:t>
            </a:r>
            <a:endParaRPr lang="en-US" altLang="zh-TW" sz="2800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8F12F29-CAC6-19EA-3BC8-6DC81CCB0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076" y="2470491"/>
            <a:ext cx="9839847" cy="788275"/>
          </a:xfrm>
          <a:prstGeom prst="rect">
            <a:avLst/>
          </a:prstGeom>
        </p:spPr>
      </p:pic>
      <p:sp>
        <p:nvSpPr>
          <p:cNvPr id="8" name="箭號: 向下 7">
            <a:extLst>
              <a:ext uri="{FF2B5EF4-FFF2-40B4-BE49-F238E27FC236}">
                <a16:creationId xmlns:a16="http://schemas.microsoft.com/office/drawing/2014/main" id="{52B2F459-8896-5B2D-2E8F-81C94C44FED3}"/>
              </a:ext>
            </a:extLst>
          </p:cNvPr>
          <p:cNvSpPr/>
          <p:nvPr/>
        </p:nvSpPr>
        <p:spPr>
          <a:xfrm>
            <a:off x="5496128" y="3429000"/>
            <a:ext cx="797668" cy="8560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AA4C37E-7D95-15FC-1B69-8EB6C27482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10" y="4285034"/>
            <a:ext cx="11303540" cy="1329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3624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517</TotalTime>
  <Words>137</Words>
  <Application>Microsoft Office PowerPoint</Application>
  <PresentationFormat>寬螢幕</PresentationFormat>
  <Paragraphs>21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Calibri</vt:lpstr>
      <vt:lpstr>Calibri Light</vt:lpstr>
      <vt:lpstr>Wingdings</vt:lpstr>
      <vt:lpstr>回顧</vt:lpstr>
      <vt:lpstr>壓縮檔內容物</vt:lpstr>
      <vt:lpstr>資料夾(“./Input”)</vt:lpstr>
      <vt:lpstr>資料夾(“./stanford-corenlp-full-2018-10-05”)</vt:lpstr>
      <vt:lpstr>資料夾(“./stanford-corenlp-full-2018-10-05”)</vt:lpstr>
      <vt:lpstr>jdk-21_windows-x64_bin.exe”)</vt:lpstr>
      <vt:lpstr>jdk-21_windows-x64_bin.exe”)</vt:lpstr>
      <vt:lpstr>preprocess_cadec.py</vt:lpstr>
      <vt:lpstr>preprocess_cadec.py</vt:lpstr>
      <vt:lpstr>preprocess_cadec.py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MEETING</dc:title>
  <dc:creator>nick8</dc:creator>
  <cp:lastModifiedBy>姵彣 陳</cp:lastModifiedBy>
  <cp:revision>24</cp:revision>
  <dcterms:created xsi:type="dcterms:W3CDTF">2022-04-21T06:56:44Z</dcterms:created>
  <dcterms:modified xsi:type="dcterms:W3CDTF">2024-08-28T05:02:24Z</dcterms:modified>
</cp:coreProperties>
</file>