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-120" y="-8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592D-2693-3D47-9662-C117815A0F92}" type="datetimeFigureOut">
              <a:rPr lang="en-US" smtClean="0"/>
              <a:t>11/23/13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62FA-3538-C743-A5FE-7C3E48468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592D-2693-3D47-9662-C117815A0F92}" type="datetimeFigureOut">
              <a:rPr lang="en-US" smtClean="0"/>
              <a:t>11/23/13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62FA-3538-C743-A5FE-7C3E48468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592D-2693-3D47-9662-C117815A0F92}" type="datetimeFigureOut">
              <a:rPr lang="en-US" smtClean="0"/>
              <a:t>11/23/13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62FA-3538-C743-A5FE-7C3E48468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2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592D-2693-3D47-9662-C117815A0F92}" type="datetimeFigureOut">
              <a:rPr lang="en-US" smtClean="0"/>
              <a:t>11/23/13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62FA-3538-C743-A5FE-7C3E48468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76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592D-2693-3D47-9662-C117815A0F92}" type="datetimeFigureOut">
              <a:rPr lang="en-US" smtClean="0"/>
              <a:t>11/23/13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62FA-3538-C743-A5FE-7C3E48468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7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592D-2693-3D47-9662-C117815A0F92}" type="datetimeFigureOut">
              <a:rPr lang="en-US" smtClean="0"/>
              <a:t>11/23/13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62FA-3538-C743-A5FE-7C3E48468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8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592D-2693-3D47-9662-C117815A0F92}" type="datetimeFigureOut">
              <a:rPr lang="en-US" smtClean="0"/>
              <a:t>11/23/13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62FA-3538-C743-A5FE-7C3E48468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0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592D-2693-3D47-9662-C117815A0F92}" type="datetimeFigureOut">
              <a:rPr lang="en-US" smtClean="0"/>
              <a:t>11/23/13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62FA-3538-C743-A5FE-7C3E48468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9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592D-2693-3D47-9662-C117815A0F92}" type="datetimeFigureOut">
              <a:rPr lang="en-US" smtClean="0"/>
              <a:t>11/23/13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62FA-3538-C743-A5FE-7C3E48468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2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592D-2693-3D47-9662-C117815A0F92}" type="datetimeFigureOut">
              <a:rPr lang="en-US" smtClean="0"/>
              <a:t>11/23/13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62FA-3538-C743-A5FE-7C3E48468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6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592D-2693-3D47-9662-C117815A0F92}" type="datetimeFigureOut">
              <a:rPr lang="en-US" smtClean="0"/>
              <a:t>11/23/13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62FA-3538-C743-A5FE-7C3E48468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1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C592D-2693-3D47-9662-C117815A0F92}" type="datetimeFigureOut">
              <a:rPr lang="en-US" smtClean="0"/>
              <a:t>11/23/13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662FA-3538-C743-A5FE-7C3E48468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2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11-23 at 10.46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2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0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11-23 at 10.46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4281"/>
            <a:ext cx="9144000" cy="456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7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11-23 at 10.46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29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7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11-23 at 10.46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51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11-23 at 10.46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26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46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Soberman</dc:creator>
  <cp:lastModifiedBy>Jessica Soberman</cp:lastModifiedBy>
  <cp:revision>1</cp:revision>
  <dcterms:created xsi:type="dcterms:W3CDTF">2013-11-23T16:47:35Z</dcterms:created>
  <dcterms:modified xsi:type="dcterms:W3CDTF">2013-11-23T16:50:27Z</dcterms:modified>
</cp:coreProperties>
</file>