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410" r:id="rId4"/>
    <p:sldId id="411" r:id="rId5"/>
    <p:sldId id="412" r:id="rId6"/>
    <p:sldId id="419" r:id="rId7"/>
    <p:sldId id="414" r:id="rId8"/>
    <p:sldId id="415" r:id="rId9"/>
    <p:sldId id="416" r:id="rId10"/>
    <p:sldId id="420" r:id="rId11"/>
    <p:sldId id="421" r:id="rId12"/>
    <p:sldId id="413" r:id="rId13"/>
    <p:sldId id="41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DEDEDE"/>
    <a:srgbClr val="ECECEC"/>
    <a:srgbClr val="FF6161"/>
    <a:srgbClr val="FFABAB"/>
    <a:srgbClr val="B0B0B0"/>
    <a:srgbClr val="CDD8E9"/>
    <a:srgbClr val="F6F8FB"/>
    <a:srgbClr val="CFBAA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67"/>
  </p:normalViewPr>
  <p:slideViewPr>
    <p:cSldViewPr snapToGrid="0">
      <p:cViewPr varScale="1">
        <p:scale>
          <a:sx n="117" d="100"/>
          <a:sy n="117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31A6-2A6C-4451-A050-84D6B953728B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1399-0939-4CE2-8D4E-1705B3F4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F6C1-9E34-48BA-B158-3BEAE407E6E9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0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AEC-75B8-432A-98A5-041640359870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0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8977-7D9A-4F43-A3A2-329065461F13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02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>
            <a:lvl1pPr>
              <a:defRPr sz="3600" b="1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637412"/>
          </a:xfrm>
        </p:spPr>
        <p:txBody>
          <a:bodyPr>
            <a:normAutofit/>
          </a:bodyPr>
          <a:lstStyle>
            <a:lvl1pPr>
              <a:defRPr sz="2000" b="1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50000"/>
              </a:lnSpc>
              <a:defRPr sz="16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sz="14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sz="12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sz="1200">
                <a:latin typeface="Century Gothic" panose="020B0502020202020204" pitchFamily="34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C5B1-13AD-4723-874A-975735545AB6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02578" y="6250377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fld id="{B302AA23-9ED9-4027-89AC-C8A093825F51}" type="slidenum">
              <a:rPr lang="ko-KR" altLang="en-US" smtClean="0"/>
              <a:pPr/>
              <a:t>‹#›</a:t>
            </a:fld>
            <a:r>
              <a:rPr lang="ko-KR" altLang="en-US"/>
              <a:t>  </a:t>
            </a:r>
            <a:r>
              <a:rPr lang="en-US" altLang="ko-KR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9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3C69-8080-4FD2-ABCE-F18C08698838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4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AC87-F67A-418C-B6DB-C3ADD2DBEA8B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3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269E-F4D5-4B64-9798-791AF91304B2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4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A7A3-CD63-40F6-A49F-CDB495147CFD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5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A3C-5491-4F9F-BE2E-83CD72C2B396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05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F216-48AF-4A7C-8B21-834574BDDECD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6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8404-87FC-42E7-883E-FCB5480A4E35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4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1DB5-9D1A-4539-AD65-601B86DDBB03}" type="datetime1">
              <a:rPr lang="ko-KR" altLang="en-US" smtClean="0"/>
              <a:t>2019-11-06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AA23-9ED9-4027-89AC-C8A093825F5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9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ewook529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WcUVN1sDbbVtGUaAsbysFgRwHV2fGSmalP7ARD9BrI/edit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 smtClean="0">
                <a:latin typeface="Century Gothic" panose="020B0502020202020204" pitchFamily="34" charset="0"/>
              </a:rPr>
              <a:t>시험 리뷰</a:t>
            </a:r>
            <a:r>
              <a:rPr lang="en-US" altLang="ko-KR" sz="3200" dirty="0" smtClean="0">
                <a:latin typeface="Century Gothic" panose="020B0502020202020204" pitchFamily="34" charset="0"/>
              </a:rPr>
              <a:t>, </a:t>
            </a:r>
            <a:r>
              <a:rPr lang="ko-KR" altLang="en-US" sz="3200" dirty="0" err="1" smtClean="0">
                <a:latin typeface="Century Gothic" panose="020B0502020202020204" pitchFamily="34" charset="0"/>
              </a:rPr>
              <a:t>텀프</a:t>
            </a:r>
            <a:r>
              <a:rPr lang="ko-KR" altLang="en-US" sz="3200" dirty="0" smtClean="0">
                <a:latin typeface="Century Gothic" panose="020B0502020202020204" pitchFamily="34" charset="0"/>
              </a:rPr>
              <a:t> 소개</a:t>
            </a:r>
            <a:endParaRPr lang="ko-KR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0154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Century Gothic" panose="020B0502020202020204" pitchFamily="34" charset="0"/>
              </a:rPr>
              <a:t>2019.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11. 06.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algn="r"/>
            <a:r>
              <a:rPr lang="ko-KR" altLang="en-US" sz="1800" dirty="0">
                <a:latin typeface="Century Gothic" panose="020B0502020202020204" pitchFamily="34" charset="0"/>
              </a:rPr>
              <a:t>객체지향설계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00 </a:t>
            </a:r>
            <a:r>
              <a:rPr lang="ko-KR" altLang="en-US" sz="1800" dirty="0">
                <a:latin typeface="Century Gothic" panose="020B0502020202020204" pitchFamily="34" charset="0"/>
              </a:rPr>
              <a:t>분반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algn="r"/>
            <a:r>
              <a:rPr lang="ko-KR" altLang="en-US" sz="1800" dirty="0" smtClean="0">
                <a:latin typeface="Century Gothic" panose="020B0502020202020204" pitchFamily="34" charset="0"/>
              </a:rPr>
              <a:t>지능소프트웨어 연구실 </a:t>
            </a:r>
            <a:r>
              <a:rPr lang="ko-KR" altLang="en-US" sz="1800" dirty="0" err="1" smtClean="0">
                <a:latin typeface="Century Gothic" panose="020B0502020202020204" pitchFamily="34" charset="0"/>
              </a:rPr>
              <a:t>황태욱</a:t>
            </a:r>
            <a:endParaRPr lang="en-US" altLang="ko-KR" sz="1800" dirty="0" smtClean="0">
              <a:latin typeface="Century Gothic" panose="020B0502020202020204" pitchFamily="34" charset="0"/>
            </a:endParaRPr>
          </a:p>
          <a:p>
            <a:pPr algn="r"/>
            <a:r>
              <a:rPr lang="en-US" altLang="ko-KR" sz="1800" dirty="0" smtClean="0">
                <a:latin typeface="Century Gothic" panose="020B0502020202020204" pitchFamily="34" charset="0"/>
                <a:hlinkClick r:id="rId2"/>
              </a:rPr>
              <a:t>taewook5295@gmail.com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, 602</a:t>
            </a:r>
            <a:r>
              <a:rPr lang="ko-KR" altLang="en-US" sz="1800" dirty="0" smtClean="0">
                <a:latin typeface="Century Gothic" panose="020B0502020202020204" pitchFamily="34" charset="0"/>
              </a:rPr>
              <a:t>호</a:t>
            </a:r>
            <a:endParaRPr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V="1">
            <a:off x="1" y="0"/>
            <a:ext cx="1035698" cy="1035698"/>
          </a:xfrm>
          <a:prstGeom prst="rtTriangle">
            <a:avLst/>
          </a:prstGeom>
          <a:ln>
            <a:noFill/>
          </a:ln>
          <a:effectLst>
            <a:outerShdw blurRad="63500" dist="12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L 도형 7"/>
          <p:cNvSpPr/>
          <p:nvPr/>
        </p:nvSpPr>
        <p:spPr>
          <a:xfrm flipH="1">
            <a:off x="6825343" y="3340783"/>
            <a:ext cx="3970174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과제 </a:t>
            </a:r>
            <a:r>
              <a:rPr lang="en-US" altLang="ko-KR" sz="2400" dirty="0"/>
              <a:t>2 - </a:t>
            </a:r>
            <a:r>
              <a:rPr lang="ko-KR" altLang="en-US" sz="2400" dirty="0"/>
              <a:t>중간고사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human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ko-KR" altLang="en-US" sz="1100" dirty="0">
                <a:solidFill>
                  <a:prstClr val="black"/>
                </a:solidFill>
              </a:rPr>
              <a:t>이름에 대한 정보를 저장하는 클래스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500" dirty="0">
                <a:solidFill>
                  <a:prstClr val="black"/>
                </a:solidFill>
              </a:rPr>
              <a:t>student : human</a:t>
            </a:r>
          </a:p>
          <a:p>
            <a:pPr lvl="1"/>
            <a:r>
              <a:rPr lang="en-US" altLang="ko-KR" sz="1100" dirty="0">
                <a:solidFill>
                  <a:prstClr val="black"/>
                </a:solidFill>
              </a:rPr>
              <a:t>human class</a:t>
            </a:r>
            <a:r>
              <a:rPr lang="ko-KR" altLang="en-US" sz="1100" dirty="0" err="1">
                <a:solidFill>
                  <a:prstClr val="black"/>
                </a:solidFill>
              </a:rPr>
              <a:t>를</a:t>
            </a:r>
            <a:r>
              <a:rPr lang="ko-KR" altLang="en-US" sz="1100" dirty="0">
                <a:solidFill>
                  <a:prstClr val="black"/>
                </a:solidFill>
              </a:rPr>
              <a:t> 상속한 클래스로 추가로 학번을 저장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500" dirty="0">
              <a:solidFill>
                <a:prstClr val="black"/>
              </a:solidFill>
            </a:endParaRPr>
          </a:p>
          <a:p>
            <a:endParaRPr lang="en-US" altLang="ko-KR" sz="1500" dirty="0">
              <a:solidFill>
                <a:prstClr val="black"/>
              </a:solidFill>
            </a:endParaRPr>
          </a:p>
          <a:p>
            <a:r>
              <a:rPr lang="ko-KR" altLang="en-US" sz="1500" dirty="0">
                <a:solidFill>
                  <a:prstClr val="black"/>
                </a:solidFill>
              </a:rPr>
              <a:t>각각 </a:t>
            </a:r>
            <a:r>
              <a:rPr lang="en-US" altLang="ko-KR" sz="1500" dirty="0" err="1">
                <a:solidFill>
                  <a:prstClr val="black"/>
                </a:solidFill>
              </a:rPr>
              <a:t>human.cpp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en-US" altLang="ko-KR" sz="1500" dirty="0" err="1">
                <a:solidFill>
                  <a:prstClr val="black"/>
                </a:solidFill>
              </a:rPr>
              <a:t>student.cpp</a:t>
            </a:r>
            <a:r>
              <a:rPr lang="ko-KR" altLang="en-US" sz="1500" dirty="0">
                <a:solidFill>
                  <a:prstClr val="black"/>
                </a:solidFill>
              </a:rPr>
              <a:t>의 함수에 적힌 주석을 참고하여 구현</a:t>
            </a:r>
            <a:endParaRPr lang="en-US" altLang="ko-KR" sz="1500" dirty="0">
              <a:solidFill>
                <a:prstClr val="black"/>
              </a:solidFill>
            </a:endParaRPr>
          </a:p>
          <a:p>
            <a:endParaRPr lang="en-US" altLang="ko-KR" sz="15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1" y="849086"/>
            <a:ext cx="2517329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14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과제 </a:t>
            </a:r>
            <a:r>
              <a:rPr lang="en-US" altLang="ko-KR" sz="2400" dirty="0"/>
              <a:t>2 - </a:t>
            </a:r>
            <a:r>
              <a:rPr lang="ko-KR" altLang="en-US" sz="2400" dirty="0"/>
              <a:t>중간고사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</a:rPr>
              <a:t>shared_ref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100" dirty="0">
                <a:solidFill>
                  <a:prstClr val="black"/>
                </a:solidFill>
              </a:rPr>
              <a:t>Heap</a:t>
            </a:r>
            <a:r>
              <a:rPr lang="ko-KR" altLang="en-US" sz="1100" dirty="0">
                <a:solidFill>
                  <a:prstClr val="black"/>
                </a:solidFill>
              </a:rPr>
              <a:t>에 할당한 메모리를 가리키는 포인터의 개수를 세서 더이상 가리키는 포인터가 없을 때 메모리가 해제되게 만드는 클래스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r>
              <a:rPr lang="en-US" altLang="ko-KR" sz="1100" dirty="0" err="1">
                <a:solidFill>
                  <a:prstClr val="black"/>
                </a:solidFill>
              </a:rPr>
              <a:t>mgr</a:t>
            </a:r>
            <a:r>
              <a:rPr lang="ko-KR" altLang="en-US" sz="1100" dirty="0">
                <a:solidFill>
                  <a:prstClr val="black"/>
                </a:solidFill>
              </a:rPr>
              <a:t> 클래스를 통해 메모리 관리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r>
              <a:rPr lang="en-US" altLang="ko-KR" sz="1100" dirty="0" err="1">
                <a:solidFill>
                  <a:prstClr val="black"/>
                </a:solidFill>
              </a:rPr>
              <a:t>ptr_map</a:t>
            </a:r>
            <a:r>
              <a:rPr lang="ko-KR" altLang="en-US" sz="1100" dirty="0">
                <a:solidFill>
                  <a:prstClr val="black"/>
                </a:solidFill>
              </a:rPr>
              <a:t>에서 현재 </a:t>
            </a:r>
            <a:r>
              <a:rPr lang="en-US" altLang="ko-KR" sz="1100" dirty="0" err="1">
                <a:solidFill>
                  <a:prstClr val="black"/>
                </a:solidFill>
              </a:rPr>
              <a:t>shared_ref</a:t>
            </a:r>
            <a:r>
              <a:rPr lang="ko-KR" altLang="en-US" sz="1100" dirty="0">
                <a:solidFill>
                  <a:prstClr val="black"/>
                </a:solidFill>
              </a:rPr>
              <a:t>을 통해 관리하는 지 확인 가능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r>
              <a:rPr lang="en-US" altLang="ko-KR" sz="1100" dirty="0">
                <a:solidFill>
                  <a:prstClr val="black"/>
                </a:solidFill>
              </a:rPr>
              <a:t>reference</a:t>
            </a:r>
            <a:r>
              <a:rPr lang="ko-KR" altLang="en-US" sz="1100" dirty="0">
                <a:solidFill>
                  <a:prstClr val="black"/>
                </a:solidFill>
              </a:rPr>
              <a:t>의 수가 </a:t>
            </a:r>
            <a:r>
              <a:rPr lang="en-US" altLang="ko-KR" sz="1100" dirty="0">
                <a:solidFill>
                  <a:prstClr val="black"/>
                </a:solidFill>
              </a:rPr>
              <a:t>0</a:t>
            </a:r>
            <a:r>
              <a:rPr lang="ko-KR" altLang="en-US" sz="1100" dirty="0">
                <a:solidFill>
                  <a:prstClr val="black"/>
                </a:solidFill>
              </a:rPr>
              <a:t>이 되면 메모리를 해체시키고 </a:t>
            </a:r>
            <a:r>
              <a:rPr lang="en-US" altLang="ko-KR" sz="1100" dirty="0" err="1">
                <a:solidFill>
                  <a:prstClr val="black"/>
                </a:solidFill>
              </a:rPr>
              <a:t>ptr_map</a:t>
            </a:r>
            <a:r>
              <a:rPr lang="ko-KR" altLang="en-US" sz="1100" dirty="0">
                <a:solidFill>
                  <a:prstClr val="black"/>
                </a:solidFill>
              </a:rPr>
              <a:t>에서 해당 포인터를 제거함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500" dirty="0" err="1">
                <a:solidFill>
                  <a:prstClr val="black"/>
                </a:solidFill>
              </a:rPr>
              <a:t>weak_pointer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lvl="1"/>
            <a:r>
              <a:rPr lang="en-US" altLang="ko-KR" sz="1100" dirty="0" err="1">
                <a:solidFill>
                  <a:prstClr val="black"/>
                </a:solidFill>
              </a:rPr>
              <a:t>shared_ref</a:t>
            </a:r>
            <a:r>
              <a:rPr lang="ko-KR" altLang="en-US" sz="1100" dirty="0">
                <a:solidFill>
                  <a:prstClr val="black"/>
                </a:solidFill>
              </a:rPr>
              <a:t>로 관리되는 메모리를 접근해 해제되지 않았을 경우 메모리를 접근하는 클래스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r>
              <a:rPr lang="en-US" altLang="ko-KR" sz="1100" dirty="0" err="1">
                <a:solidFill>
                  <a:prstClr val="black"/>
                </a:solidFill>
              </a:rPr>
              <a:t>ptr_map</a:t>
            </a:r>
            <a:r>
              <a:rPr lang="ko-KR" altLang="en-US" sz="1100" dirty="0">
                <a:solidFill>
                  <a:prstClr val="black"/>
                </a:solidFill>
              </a:rPr>
              <a:t>에서 </a:t>
            </a:r>
            <a:r>
              <a:rPr lang="en-US" altLang="ko-KR" sz="1100" dirty="0" err="1">
                <a:solidFill>
                  <a:prstClr val="black"/>
                </a:solidFill>
              </a:rPr>
              <a:t>shraed_ref</a:t>
            </a:r>
            <a:r>
              <a:rPr lang="ko-KR" altLang="en-US" sz="1100" dirty="0">
                <a:solidFill>
                  <a:prstClr val="black"/>
                </a:solidFill>
              </a:rPr>
              <a:t>로 관리중인 메모리인지 확인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1"/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500" dirty="0">
              <a:solidFill>
                <a:prstClr val="black"/>
              </a:solidFill>
            </a:endParaRPr>
          </a:p>
          <a:p>
            <a:endParaRPr lang="en-US" altLang="ko-KR" sz="1500" dirty="0">
              <a:solidFill>
                <a:prstClr val="black"/>
              </a:solidFill>
            </a:endParaRPr>
          </a:p>
          <a:p>
            <a:r>
              <a:rPr lang="ko-KR" altLang="en-US" sz="1500" dirty="0">
                <a:solidFill>
                  <a:prstClr val="black"/>
                </a:solidFill>
              </a:rPr>
              <a:t>각각 </a:t>
            </a:r>
            <a:r>
              <a:rPr lang="en-US" altLang="ko-KR" sz="1500" dirty="0" err="1">
                <a:solidFill>
                  <a:prstClr val="black"/>
                </a:solidFill>
              </a:rPr>
              <a:t>shared_ref.cpp</a:t>
            </a:r>
            <a:r>
              <a:rPr lang="en-US" altLang="ko-KR" sz="1500" dirty="0">
                <a:solidFill>
                  <a:prstClr val="black"/>
                </a:solidFill>
              </a:rPr>
              <a:t>, </a:t>
            </a:r>
            <a:r>
              <a:rPr lang="en-US" altLang="ko-KR" sz="1500" dirty="0" err="1">
                <a:solidFill>
                  <a:prstClr val="black"/>
                </a:solidFill>
              </a:rPr>
              <a:t>weak_pointer.cpp</a:t>
            </a:r>
            <a:r>
              <a:rPr lang="ko-KR" altLang="en-US" sz="1500" dirty="0">
                <a:solidFill>
                  <a:prstClr val="black"/>
                </a:solidFill>
              </a:rPr>
              <a:t>의 함수에 적힌 주석을 참고하여 구현</a:t>
            </a:r>
            <a:endParaRPr lang="en-US" altLang="ko-KR" sz="1500" dirty="0">
              <a:solidFill>
                <a:prstClr val="black"/>
              </a:solidFill>
            </a:endParaRPr>
          </a:p>
          <a:p>
            <a:endParaRPr lang="en-US" altLang="ko-KR" sz="15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1" y="849086"/>
            <a:ext cx="2517329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18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코딩 </a:t>
            </a:r>
            <a:r>
              <a:rPr lang="ko-KR" altLang="en-US" sz="2400" dirty="0" err="1" smtClean="0"/>
              <a:t>역량조사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강의 중간평가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docs.google.com/spreadsheets/d/1uWcUVN1sDbbVtGUaAsbysFgRwHV2fGSmalP7ARD9BrI/edit?usp=sharing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강의 중간평가 앱이나 웹으로 진행해주세요</a:t>
            </a:r>
            <a:r>
              <a:rPr lang="en-US" altLang="ko-KR" sz="1800" dirty="0" smtClean="0"/>
              <a:t>.</a:t>
            </a:r>
            <a:endParaRPr lang="en-US" altLang="ko-KR" sz="18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4" y="849086"/>
            <a:ext cx="4354291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7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과제</a:t>
            </a:r>
            <a:r>
              <a:rPr lang="en-US" altLang="ko-KR" sz="2800" dirty="0"/>
              <a:t> </a:t>
            </a:r>
            <a:r>
              <a:rPr lang="ko-KR" altLang="en-US" sz="2800" dirty="0"/>
              <a:t>제출</a:t>
            </a:r>
            <a:endParaRPr lang="en-US" altLang="ko-KR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과제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ko-KR" altLang="en-US" dirty="0"/>
              <a:t>기한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2019. </a:t>
            </a:r>
            <a:r>
              <a:rPr lang="en-US" altLang="ko-KR" dirty="0" smtClean="0"/>
              <a:t>11. 12 </a:t>
            </a:r>
            <a:r>
              <a:rPr lang="en-US" altLang="ko-KR" dirty="0"/>
              <a:t>(~23:59) </a:t>
            </a:r>
            <a:r>
              <a:rPr lang="ko-KR" altLang="en-US" dirty="0"/>
              <a:t>까지 제출</a:t>
            </a:r>
            <a:endParaRPr lang="en-US" altLang="ko-KR" dirty="0"/>
          </a:p>
          <a:p>
            <a:pPr lvl="1"/>
            <a:r>
              <a:rPr lang="ko-KR" altLang="en-US" sz="1800" dirty="0" smtClean="0"/>
              <a:t>보고서에 </a:t>
            </a:r>
            <a:r>
              <a:rPr lang="ko-KR" altLang="en-US" sz="1800" dirty="0"/>
              <a:t>실행 결과를 </a:t>
            </a:r>
            <a:r>
              <a:rPr lang="ko-KR" altLang="en-US" sz="1800" dirty="0" smtClean="0"/>
              <a:t>캡쳐</a:t>
            </a:r>
            <a:r>
              <a:rPr lang="en-US" altLang="ko-KR" sz="1800" dirty="0" smtClean="0"/>
              <a:t>, 1~2</a:t>
            </a:r>
            <a:r>
              <a:rPr lang="ko-KR" altLang="en-US" sz="1800" dirty="0" smtClean="0"/>
              <a:t>쪽 분량의 구현 내용 작성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사이버캠퍼스</a:t>
            </a:r>
            <a:endParaRPr lang="en-US" altLang="ko-KR" sz="1800" dirty="0" smtClean="0"/>
          </a:p>
          <a:p>
            <a:pPr lvl="1"/>
            <a:r>
              <a:rPr lang="en-US" altLang="ko-KR" dirty="0" smtClean="0"/>
              <a:t>Week10 </a:t>
            </a:r>
            <a:r>
              <a:rPr lang="ko-KR" altLang="en-US" dirty="0" smtClean="0"/>
              <a:t>폴더 생성하여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과 함께 제출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 smtClean="0"/>
              <a:t>깃허브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과제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기한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2019. 11. </a:t>
            </a:r>
            <a:r>
              <a:rPr lang="en-US" altLang="ko-KR" dirty="0" smtClean="0"/>
              <a:t>19 </a:t>
            </a:r>
            <a:r>
              <a:rPr lang="en-US" altLang="ko-KR" dirty="0"/>
              <a:t>(~23:59) </a:t>
            </a:r>
            <a:r>
              <a:rPr lang="ko-KR" altLang="en-US" dirty="0"/>
              <a:t>까지 제출</a:t>
            </a:r>
            <a:endParaRPr lang="en-US" altLang="ko-KR" dirty="0"/>
          </a:p>
          <a:p>
            <a:pPr lvl="1"/>
            <a:r>
              <a:rPr lang="ko-KR" altLang="en-US" sz="1800" dirty="0"/>
              <a:t>보고서에 실행 결과를 캡쳐</a:t>
            </a:r>
            <a:r>
              <a:rPr lang="en-US" altLang="ko-KR" sz="1800" dirty="0"/>
              <a:t>, 1~2</a:t>
            </a:r>
            <a:r>
              <a:rPr lang="ko-KR" altLang="en-US" sz="1800" dirty="0"/>
              <a:t>쪽 분량의 구현 내용 </a:t>
            </a:r>
            <a:r>
              <a:rPr lang="ko-KR" altLang="en-US" sz="1800" dirty="0" smtClean="0"/>
              <a:t>작성</a:t>
            </a:r>
            <a:r>
              <a:rPr lang="ko-KR" altLang="en-US" sz="1800" dirty="0"/>
              <a:t> </a:t>
            </a:r>
            <a:r>
              <a:rPr lang="en-US" altLang="ko-KR" sz="1800" dirty="0"/>
              <a:t>=&gt; </a:t>
            </a:r>
            <a:r>
              <a:rPr lang="ko-KR" altLang="en-US" sz="1800" dirty="0"/>
              <a:t>사이버캠퍼스</a:t>
            </a:r>
            <a:endParaRPr lang="en-US" altLang="ko-KR" sz="1800" dirty="0"/>
          </a:p>
          <a:p>
            <a:pPr lvl="1"/>
            <a:r>
              <a:rPr lang="en-US" altLang="ko-KR" dirty="0" smtClean="0"/>
              <a:t>midterm </a:t>
            </a:r>
            <a:r>
              <a:rPr lang="ko-KR" altLang="en-US" dirty="0"/>
              <a:t>폴더 생성하여 </a:t>
            </a:r>
            <a:r>
              <a:rPr lang="en-US" altLang="ko-KR" dirty="0" err="1"/>
              <a:t>Makefile</a:t>
            </a:r>
            <a:r>
              <a:rPr lang="ko-KR" altLang="en-US" dirty="0"/>
              <a:t>과 함께 </a:t>
            </a:r>
            <a:r>
              <a:rPr lang="ko-KR" altLang="en-US" dirty="0" smtClean="0"/>
              <a:t>제출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깃허브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1" y="849086"/>
            <a:ext cx="185275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5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시험 리뷰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텀프</a:t>
            </a:r>
            <a:r>
              <a:rPr lang="ko-KR" altLang="en-US" sz="1600" dirty="0" smtClean="0"/>
              <a:t> 소개</a:t>
            </a:r>
            <a:endParaRPr lang="en-US" altLang="ko-KR" sz="1600" dirty="0" smtClean="0">
              <a:latin typeface="Century Gothic" panose="020B0502020202020204" pitchFamily="34" charset="0"/>
            </a:endParaRPr>
          </a:p>
          <a:p>
            <a:endParaRPr lang="en-US" altLang="ko-KR" sz="1600" dirty="0"/>
          </a:p>
          <a:p>
            <a:r>
              <a:rPr lang="ko-KR" altLang="en-US" sz="1600" dirty="0" smtClean="0"/>
              <a:t>앞으로 계획</a:t>
            </a:r>
            <a:endParaRPr lang="en-US" altLang="ko-KR" sz="1600" dirty="0" smtClean="0"/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ko-KR" altLang="en-US" sz="1600" dirty="0" smtClean="0"/>
              <a:t>과제</a:t>
            </a:r>
            <a:endParaRPr lang="en-US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>
              <a:latin typeface="Century Gothic" panose="020B0502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200" y="849086"/>
            <a:ext cx="1559767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시험리뷰</a:t>
            </a:r>
            <a:endParaRPr lang="en-US" altLang="ko-KR" sz="2400" dirty="0"/>
          </a:p>
        </p:txBody>
      </p:sp>
      <p:pic>
        <p:nvPicPr>
          <p:cNvPr id="4" name="KakaoTalk_Video_20191106_0212_16_36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7500" y="1539875"/>
            <a:ext cx="6478588" cy="4637088"/>
          </a:xfrm>
        </p:spPr>
      </p:pic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2256069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6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텀프</a:t>
            </a:r>
            <a:r>
              <a:rPr lang="ko-KR" altLang="en-US" sz="2400" dirty="0" smtClean="0"/>
              <a:t> 소개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뿌요뿌요</a:t>
            </a:r>
            <a:r>
              <a:rPr lang="ko-KR" altLang="en-US" sz="1800" dirty="0" smtClean="0"/>
              <a:t> 간단 구현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구현 내용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블록 위치 선정 알고리즘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블록 생성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결합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제공 내용</a:t>
            </a:r>
            <a:r>
              <a:rPr lang="en-US" altLang="ko-KR" sz="1800" b="1" dirty="0" smtClean="0"/>
              <a:t>(</a:t>
            </a:r>
            <a:r>
              <a:rPr lang="ko-KR" altLang="en-US" sz="1800" dirty="0" smtClean="0"/>
              <a:t>미정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: Http</a:t>
            </a:r>
            <a:r>
              <a:rPr lang="ko-KR" altLang="en-US" sz="1800" b="1" dirty="0" smtClean="0"/>
              <a:t>통신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간단한 </a:t>
            </a:r>
            <a:r>
              <a:rPr lang="en-US" altLang="ko-KR" sz="1800" b="1" dirty="0" smtClean="0"/>
              <a:t>GUI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평가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데모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동작 직접 확인 및 구현 설명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12</a:t>
            </a:r>
            <a:r>
              <a:rPr lang="ko-KR" altLang="en-US" sz="1800" b="1" dirty="0" smtClean="0"/>
              <a:t>주차부터 과제로 진행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1480462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 descr="뿌요뿌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7" r="12121"/>
          <a:stretch/>
        </p:blipFill>
        <p:spPr bwMode="auto">
          <a:xfrm>
            <a:off x="7127422" y="1721286"/>
            <a:ext cx="48006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9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계획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10~11</a:t>
            </a:r>
            <a:r>
              <a:rPr lang="ko-KR" altLang="en-US" sz="1800" dirty="0" smtClean="0"/>
              <a:t>주 코딩 위주로 복습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12~15</a:t>
            </a:r>
            <a:r>
              <a:rPr lang="ko-KR" altLang="en-US" sz="1800" dirty="0" smtClean="0"/>
              <a:t>주 </a:t>
            </a:r>
            <a:r>
              <a:rPr lang="ko-KR" altLang="en-US" sz="1800" dirty="0" err="1" smtClean="0"/>
              <a:t>텀프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과제 많이 출제함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err="1" smtClean="0"/>
              <a:t>텀프에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C++(</a:t>
            </a:r>
            <a:r>
              <a:rPr lang="ko-KR" altLang="en-US" sz="1800" dirty="0" smtClean="0"/>
              <a:t>기본 문법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포인터 등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객체지향 외의 구현은 모두 배제함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앞으로 과제 마감일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오후에 보내시는 메일에는 답장하지 않습니다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리눅스 </a:t>
            </a:r>
            <a:r>
              <a:rPr lang="en-US" altLang="ko-KR" sz="1800" dirty="0" smtClean="0"/>
              <a:t>+ Vim + Make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윈도우 사용</a:t>
            </a:r>
            <a:r>
              <a:rPr lang="en-US" altLang="ko-KR" sz="1800" dirty="0" smtClean="0"/>
              <a:t>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=&gt; Vim</a:t>
            </a:r>
            <a:r>
              <a:rPr lang="ko-KR" altLang="en-US" sz="1800" dirty="0" smtClean="0"/>
              <a:t>에 필수적인 명령어는 배우고자 함</a:t>
            </a:r>
            <a:r>
              <a:rPr lang="en-US" altLang="ko-KR" sz="1800" dirty="0" smtClean="0"/>
              <a:t>(s,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, o, d, y, u, R, G, gg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 + </a:t>
            </a:r>
            <a:r>
              <a:rPr lang="ko-KR" altLang="en-US" sz="1800" dirty="0" smtClean="0"/>
              <a:t>리눅스</a:t>
            </a:r>
            <a:r>
              <a:rPr lang="en-US" altLang="ko-KR" sz="1800" dirty="0" smtClean="0"/>
              <a:t>, Make</a:t>
            </a:r>
            <a:r>
              <a:rPr lang="ko-KR" altLang="en-US" sz="1800" dirty="0" smtClean="0"/>
              <a:t>도</a:t>
            </a:r>
            <a:r>
              <a:rPr lang="en-US" altLang="ko-KR" sz="1800" dirty="0" smtClean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5" y="849086"/>
            <a:ext cx="827319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6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C++</a:t>
            </a:r>
            <a:r>
              <a:rPr lang="ko-KR" altLang="en-US" sz="2400" dirty="0" smtClean="0"/>
              <a:t>에서 부모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호출 방법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Class A {</a:t>
            </a:r>
            <a:br>
              <a:rPr lang="en-US" altLang="ko-KR" sz="1800" dirty="0" smtClean="0"/>
            </a:br>
            <a:r>
              <a:rPr lang="en-US" altLang="ko-KR" sz="1800" dirty="0" smtClean="0"/>
              <a:t>	A(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b) { }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Class B : A {</a:t>
            </a:r>
            <a:br>
              <a:rPr lang="en-US" altLang="ko-KR" sz="1800" dirty="0" smtClean="0"/>
            </a:br>
            <a:r>
              <a:rPr lang="en-US" altLang="ko-KR" sz="1800" dirty="0" smtClean="0"/>
              <a:t>	B(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a,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b, char c) : A(a, b) { }</a:t>
            </a:r>
            <a:br>
              <a:rPr lang="en-US" altLang="ko-KR" sz="1800" dirty="0" smtClean="0"/>
            </a:br>
            <a:r>
              <a:rPr lang="en-US" altLang="ko-KR" sz="1800" dirty="0" smtClean="0"/>
              <a:t>}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CPP</a:t>
            </a:r>
            <a:r>
              <a:rPr lang="ko-KR" altLang="en-US" sz="1800" dirty="0" smtClean="0"/>
              <a:t>파일에만 작성하면 됩니다</a:t>
            </a:r>
            <a:r>
              <a:rPr lang="en-US" altLang="ko-KR" sz="1800" dirty="0" smtClean="0"/>
              <a:t>.</a:t>
            </a:r>
            <a:endParaRPr lang="en-US" altLang="ko-KR" sz="1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4" y="849086"/>
            <a:ext cx="4427770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4372607"/>
            <a:ext cx="3667125" cy="190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1" y="5408797"/>
            <a:ext cx="7305675" cy="1809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70851" y="47223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헤더파일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0851" y="570260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CPP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3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 </a:t>
            </a:r>
            <a:r>
              <a:rPr lang="en-US" altLang="ko-KR" sz="2400" dirty="0" smtClean="0"/>
              <a:t>1 - </a:t>
            </a:r>
            <a:r>
              <a:rPr lang="ko-KR" altLang="en-US" sz="2400" dirty="0" smtClean="0"/>
              <a:t>기본기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4004"/>
            <a:ext cx="10515600" cy="537174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altLang="ko-KR" sz="1800" dirty="0">
                <a:solidFill>
                  <a:prstClr val="black"/>
                </a:solidFill>
              </a:rPr>
              <a:t>v</a:t>
            </a:r>
            <a:r>
              <a:rPr lang="en-US" altLang="ko-KR" sz="1800" dirty="0" smtClean="0">
                <a:solidFill>
                  <a:prstClr val="black"/>
                </a:solidFill>
              </a:rPr>
              <a:t>ehicle</a:t>
            </a:r>
          </a:p>
          <a:p>
            <a:pPr lvl="0">
              <a:lnSpc>
                <a:spcPct val="150000"/>
              </a:lnSpc>
            </a:pPr>
            <a:r>
              <a:rPr lang="ko-KR" altLang="en-US" sz="1800" dirty="0" smtClean="0">
                <a:solidFill>
                  <a:prstClr val="black"/>
                </a:solidFill>
              </a:rPr>
              <a:t>사용 변수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smtClean="0">
                <a:solidFill>
                  <a:prstClr val="black"/>
                </a:solidFill>
              </a:rPr>
              <a:t>bool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has_name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wheel_number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max_speed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ko-KR" altLang="en-US" sz="1800" dirty="0" smtClean="0">
                <a:solidFill>
                  <a:prstClr val="black"/>
                </a:solidFill>
              </a:rPr>
              <a:t>사용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메소드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smtClean="0">
                <a:solidFill>
                  <a:prstClr val="black"/>
                </a:solidFill>
              </a:rPr>
              <a:t>Vehicle(), vehicle(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), vehicle(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bool)</a:t>
            </a:r>
          </a:p>
          <a:p>
            <a:pPr lvl="1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nt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get_wheel_number</a:t>
            </a:r>
            <a:r>
              <a:rPr lang="en-US" altLang="ko-KR" sz="1400" dirty="0" smtClean="0">
                <a:solidFill>
                  <a:prstClr val="black"/>
                </a:solidFill>
              </a:rPr>
              <a:t>(),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get_max_speed</a:t>
            </a:r>
            <a:r>
              <a:rPr lang="en-US" altLang="ko-KR" sz="1400" dirty="0" smtClean="0">
                <a:solidFill>
                  <a:prstClr val="black"/>
                </a:solidFill>
              </a:rPr>
              <a:t>(), bool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get_has_name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(),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const</a:t>
            </a:r>
            <a:r>
              <a:rPr lang="en-US" altLang="ko-KR" sz="1400" dirty="0" smtClean="0">
                <a:solidFill>
                  <a:prstClr val="black"/>
                </a:solidFill>
              </a:rPr>
              <a:t> char*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get_class_name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()</a:t>
            </a:r>
          </a:p>
          <a:p>
            <a:pPr lvl="1"/>
            <a:r>
              <a:rPr lang="en-US" altLang="ko-KR" sz="1400" dirty="0" smtClean="0">
                <a:solidFill>
                  <a:prstClr val="black"/>
                </a:solidFill>
              </a:rPr>
              <a:t>Void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set_wheel_number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), void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set_max_speed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), void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set_has_name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(bool)</a:t>
            </a:r>
          </a:p>
          <a:p>
            <a:pPr lvl="1"/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v</a:t>
            </a:r>
            <a:r>
              <a:rPr lang="en-US" altLang="ko-KR" sz="1400" dirty="0" smtClean="0">
                <a:solidFill>
                  <a:prstClr val="black"/>
                </a:solidFill>
              </a:rPr>
              <a:t>ehicle()</a:t>
            </a:r>
            <a:r>
              <a:rPr lang="ko-KR" altLang="en-US" sz="1400" dirty="0" smtClean="0">
                <a:solidFill>
                  <a:prstClr val="black"/>
                </a:solidFill>
              </a:rPr>
              <a:t>에서만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has_name</a:t>
            </a:r>
            <a:r>
              <a:rPr lang="ko-KR" altLang="en-US" sz="1400" dirty="0" smtClean="0">
                <a:solidFill>
                  <a:prstClr val="black"/>
                </a:solidFill>
              </a:rPr>
              <a:t>을 </a:t>
            </a:r>
            <a:r>
              <a:rPr lang="en-US" altLang="ko-KR" sz="1400" dirty="0" smtClean="0">
                <a:solidFill>
                  <a:prstClr val="black"/>
                </a:solidFill>
              </a:rPr>
              <a:t>false</a:t>
            </a:r>
            <a:r>
              <a:rPr lang="ko-KR" altLang="en-US" sz="1400" dirty="0" smtClean="0">
                <a:solidFill>
                  <a:prstClr val="black"/>
                </a:solidFill>
              </a:rPr>
              <a:t>로 해줌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sz="1400" dirty="0">
                <a:solidFill>
                  <a:prstClr val="black"/>
                </a:solidFill>
              </a:rPr>
              <a:t>생성자의 매개변수 순서는 </a:t>
            </a:r>
            <a:r>
              <a:rPr lang="en-US" altLang="ko-KR" sz="1400" dirty="0" err="1">
                <a:solidFill>
                  <a:prstClr val="black"/>
                </a:solidFill>
              </a:rPr>
              <a:t>wheel_number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max_speed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has_name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임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매개변수로 받는 것만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초기화해줌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 smtClean="0">
                <a:solidFill>
                  <a:prstClr val="black"/>
                </a:solidFill>
              </a:rPr>
              <a:t>Get_abc</a:t>
            </a:r>
            <a:r>
              <a:rPr lang="en-US" altLang="ko-KR" sz="1400" dirty="0" smtClean="0">
                <a:solidFill>
                  <a:prstClr val="black"/>
                </a:solidFill>
              </a:rPr>
              <a:t>() </a:t>
            </a:r>
            <a:r>
              <a:rPr lang="ko-KR" altLang="en-US" sz="1400" dirty="0" smtClean="0">
                <a:solidFill>
                  <a:prstClr val="black"/>
                </a:solidFill>
              </a:rPr>
              <a:t>는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abc</a:t>
            </a:r>
            <a:r>
              <a:rPr lang="ko-KR" altLang="en-US" sz="1400" dirty="0" smtClean="0">
                <a:solidFill>
                  <a:prstClr val="black"/>
                </a:solidFill>
              </a:rPr>
              <a:t>를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리턴함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get_class_name</a:t>
            </a:r>
            <a:r>
              <a:rPr lang="ko-KR" altLang="en-US" sz="1400" dirty="0" smtClean="0">
                <a:solidFill>
                  <a:prstClr val="black"/>
                </a:solidFill>
              </a:rPr>
              <a:t>은 클래스 이름을 그대로 리턴 </a:t>
            </a:r>
            <a:r>
              <a:rPr lang="en-US" altLang="ko-KR" sz="1400" dirty="0" smtClean="0">
                <a:solidFill>
                  <a:prstClr val="black"/>
                </a:solidFill>
              </a:rPr>
              <a:t>“vehicle”</a:t>
            </a:r>
          </a:p>
          <a:p>
            <a:pPr lvl="1"/>
            <a:r>
              <a:rPr lang="en-US" altLang="ko-KR" sz="1400" dirty="0" err="1" smtClean="0">
                <a:solidFill>
                  <a:prstClr val="black"/>
                </a:solidFill>
              </a:rPr>
              <a:t>Set_abc</a:t>
            </a:r>
            <a:r>
              <a:rPr lang="en-US" altLang="ko-KR" sz="1400" dirty="0" smtClean="0">
                <a:solidFill>
                  <a:prstClr val="black"/>
                </a:solidFill>
              </a:rPr>
              <a:t>(a)</a:t>
            </a:r>
            <a:r>
              <a:rPr lang="ko-KR" altLang="en-US" sz="1400" dirty="0" smtClean="0">
                <a:solidFill>
                  <a:prstClr val="black"/>
                </a:solidFill>
              </a:rPr>
              <a:t>는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abc</a:t>
            </a:r>
            <a:r>
              <a:rPr lang="ko-KR" altLang="en-US" sz="1400" dirty="0" smtClean="0">
                <a:solidFill>
                  <a:prstClr val="black"/>
                </a:solidFill>
              </a:rPr>
              <a:t>에 </a:t>
            </a:r>
            <a:r>
              <a:rPr lang="en-US" altLang="ko-KR" sz="1400" dirty="0" smtClean="0">
                <a:solidFill>
                  <a:prstClr val="black"/>
                </a:solidFill>
              </a:rPr>
              <a:t>a</a:t>
            </a:r>
            <a:r>
              <a:rPr lang="ko-KR" altLang="en-US" sz="1400" dirty="0" smtClean="0">
                <a:solidFill>
                  <a:prstClr val="black"/>
                </a:solidFill>
              </a:rPr>
              <a:t>를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넣어줌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2" y="849086"/>
            <a:ext cx="2231578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1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 </a:t>
            </a:r>
            <a:r>
              <a:rPr lang="en-US" altLang="ko-KR" sz="2400" dirty="0" smtClean="0"/>
              <a:t>1 - </a:t>
            </a:r>
            <a:r>
              <a:rPr lang="ko-KR" altLang="en-US" sz="2400" dirty="0" smtClean="0"/>
              <a:t>기본기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800" dirty="0">
                <a:solidFill>
                  <a:prstClr val="black"/>
                </a:solidFill>
              </a:rPr>
              <a:t>c</a:t>
            </a:r>
            <a:r>
              <a:rPr lang="en-US" altLang="ko-KR" sz="1800" dirty="0" smtClean="0">
                <a:solidFill>
                  <a:prstClr val="black"/>
                </a:solidFill>
              </a:rPr>
              <a:t>ar : vehicle</a:t>
            </a:r>
          </a:p>
          <a:p>
            <a:pPr lvl="0">
              <a:lnSpc>
                <a:spcPct val="150000"/>
              </a:lnSpc>
            </a:pPr>
            <a:r>
              <a:rPr lang="ko-KR" altLang="en-US" sz="1800" dirty="0" smtClean="0">
                <a:solidFill>
                  <a:prstClr val="black"/>
                </a:solidFill>
              </a:rPr>
              <a:t>사용 변수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c</a:t>
            </a:r>
            <a:r>
              <a:rPr lang="en-US" altLang="ko-KR" sz="1400" dirty="0" smtClean="0">
                <a:solidFill>
                  <a:prstClr val="black"/>
                </a:solidFill>
              </a:rPr>
              <a:t>har*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car_name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사용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메소드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smtClean="0">
                <a:solidFill>
                  <a:prstClr val="black"/>
                </a:solidFill>
              </a:rPr>
              <a:t>car(), </a:t>
            </a:r>
            <a:r>
              <a:rPr lang="en-US" altLang="ko-KR" sz="1400" dirty="0">
                <a:solidFill>
                  <a:prstClr val="black"/>
                </a:solidFill>
              </a:rPr>
              <a:t>car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), </a:t>
            </a:r>
            <a:r>
              <a:rPr lang="en-US" altLang="ko-KR" sz="1400" dirty="0">
                <a:solidFill>
                  <a:prstClr val="black"/>
                </a:solidFill>
              </a:rPr>
              <a:t>car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char*), </a:t>
            </a:r>
            <a:r>
              <a:rPr lang="en-US" altLang="ko-KR" sz="1400" dirty="0">
                <a:solidFill>
                  <a:prstClr val="black"/>
                </a:solidFill>
              </a:rPr>
              <a:t>car(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, char</a:t>
            </a:r>
            <a:r>
              <a:rPr lang="en-US" altLang="ko-KR" sz="1400" dirty="0" smtClean="0">
                <a:solidFill>
                  <a:prstClr val="black"/>
                </a:solidFill>
              </a:rPr>
              <a:t>*, bool)</a:t>
            </a:r>
          </a:p>
          <a:p>
            <a:pPr lvl="1"/>
            <a:r>
              <a:rPr lang="en-US" altLang="ko-KR" sz="1400" dirty="0" smtClean="0">
                <a:solidFill>
                  <a:prstClr val="black"/>
                </a:solidFill>
              </a:rPr>
              <a:t>char*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get_car_name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(),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const</a:t>
            </a:r>
            <a:r>
              <a:rPr lang="en-US" altLang="ko-KR" sz="1400" dirty="0" smtClean="0">
                <a:solidFill>
                  <a:prstClr val="black"/>
                </a:solidFill>
              </a:rPr>
              <a:t> char*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get_class_name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()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v</a:t>
            </a:r>
            <a:r>
              <a:rPr lang="en-US" altLang="ko-KR" sz="1400" dirty="0" smtClean="0">
                <a:solidFill>
                  <a:prstClr val="black"/>
                </a:solidFill>
              </a:rPr>
              <a:t>oid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set_car_name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(char*)</a:t>
            </a:r>
          </a:p>
          <a:p>
            <a:pPr lvl="1"/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sz="1400" dirty="0" smtClean="0">
                <a:solidFill>
                  <a:prstClr val="black"/>
                </a:solidFill>
              </a:rPr>
              <a:t>생성자의 매개변수 순서는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wheel_number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max_speed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car_name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has_name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매개변수로 받는 것만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초기화해줌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>
                <a:solidFill>
                  <a:prstClr val="black"/>
                </a:solidFill>
              </a:rPr>
              <a:t>Get_abc</a:t>
            </a:r>
            <a:r>
              <a:rPr lang="en-US" altLang="ko-KR" sz="1400" dirty="0">
                <a:solidFill>
                  <a:prstClr val="black"/>
                </a:solidFill>
              </a:rPr>
              <a:t>() 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 err="1">
                <a:solidFill>
                  <a:prstClr val="black"/>
                </a:solidFill>
              </a:rPr>
              <a:t>abc</a:t>
            </a:r>
            <a:r>
              <a:rPr lang="ko-KR" altLang="en-US" sz="1400" dirty="0">
                <a:solidFill>
                  <a:prstClr val="black"/>
                </a:solidFill>
              </a:rPr>
              <a:t>를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리턴함</a:t>
            </a:r>
            <a:r>
              <a:rPr lang="en-US" altLang="ko-KR" sz="1400" dirty="0">
                <a:solidFill>
                  <a:prstClr val="black"/>
                </a:solidFill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</a:rPr>
              <a:t>get_class_name</a:t>
            </a:r>
            <a:r>
              <a:rPr lang="ko-KR" altLang="en-US" sz="1400" dirty="0">
                <a:solidFill>
                  <a:prstClr val="black"/>
                </a:solidFill>
              </a:rPr>
              <a:t>은 클래스 이름을 그대로 리턴 </a:t>
            </a:r>
            <a:r>
              <a:rPr lang="en-US" altLang="ko-KR" sz="1400" dirty="0" smtClean="0">
                <a:solidFill>
                  <a:prstClr val="black"/>
                </a:solidFill>
              </a:rPr>
              <a:t>“car”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>
                <a:solidFill>
                  <a:prstClr val="black"/>
                </a:solidFill>
              </a:rPr>
              <a:t>Set_abc</a:t>
            </a:r>
            <a:r>
              <a:rPr lang="en-US" altLang="ko-KR" sz="1400" dirty="0">
                <a:solidFill>
                  <a:prstClr val="black"/>
                </a:solidFill>
              </a:rPr>
              <a:t>(a)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 err="1">
                <a:solidFill>
                  <a:prstClr val="black"/>
                </a:solidFill>
              </a:rPr>
              <a:t>abc</a:t>
            </a:r>
            <a:r>
              <a:rPr lang="ko-KR" altLang="en-US" sz="1400" dirty="0">
                <a:solidFill>
                  <a:prstClr val="black"/>
                </a:solidFill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</a:rPr>
              <a:t>a</a:t>
            </a:r>
            <a:r>
              <a:rPr lang="ko-KR" altLang="en-US" sz="1400" dirty="0">
                <a:solidFill>
                  <a:prstClr val="black"/>
                </a:solidFill>
              </a:rPr>
              <a:t>를 </a:t>
            </a:r>
            <a:r>
              <a:rPr lang="ko-KR" altLang="en-US" sz="1400" dirty="0" err="1">
                <a:solidFill>
                  <a:prstClr val="black"/>
                </a:solidFill>
              </a:rPr>
              <a:t>넣어줌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2" y="849086"/>
            <a:ext cx="2231578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5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과제 </a:t>
            </a:r>
            <a:r>
              <a:rPr lang="en-US" altLang="ko-KR" sz="2400" dirty="0" smtClean="0"/>
              <a:t>1 - </a:t>
            </a:r>
            <a:r>
              <a:rPr lang="ko-KR" altLang="en-US" sz="2400" dirty="0" smtClean="0"/>
              <a:t>기본기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97619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altLang="ko-KR" sz="1800" dirty="0" smtClean="0">
                <a:solidFill>
                  <a:prstClr val="black"/>
                </a:solidFill>
              </a:rPr>
              <a:t>bike : vehicle</a:t>
            </a:r>
          </a:p>
          <a:p>
            <a:pPr lvl="0">
              <a:lnSpc>
                <a:spcPct val="150000"/>
              </a:lnSpc>
            </a:pPr>
            <a:r>
              <a:rPr lang="ko-KR" altLang="en-US" sz="1800" dirty="0" smtClean="0">
                <a:solidFill>
                  <a:prstClr val="black"/>
                </a:solidFill>
              </a:rPr>
              <a:t>사용 변수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smtClean="0">
                <a:solidFill>
                  <a:prstClr val="black"/>
                </a:solidFill>
              </a:rPr>
              <a:t>char*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bike_name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nt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bike_number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사용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메소드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smtClean="0">
                <a:solidFill>
                  <a:prstClr val="black"/>
                </a:solidFill>
              </a:rPr>
              <a:t>bike(), </a:t>
            </a:r>
            <a:r>
              <a:rPr lang="en-US" altLang="ko-KR" sz="1400" dirty="0">
                <a:solidFill>
                  <a:prstClr val="black"/>
                </a:solidFill>
              </a:rPr>
              <a:t>bike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), </a:t>
            </a:r>
            <a:r>
              <a:rPr lang="en-US" altLang="ko-KR" sz="1400" dirty="0">
                <a:solidFill>
                  <a:prstClr val="black"/>
                </a:solidFill>
              </a:rPr>
              <a:t>bike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char*), </a:t>
            </a:r>
            <a:r>
              <a:rPr lang="en-US" altLang="ko-KR" sz="1400" dirty="0">
                <a:solidFill>
                  <a:prstClr val="black"/>
                </a:solidFill>
              </a:rPr>
              <a:t>bike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, char</a:t>
            </a:r>
            <a:r>
              <a:rPr lang="en-US" altLang="ko-KR" sz="1400" dirty="0" smtClean="0">
                <a:solidFill>
                  <a:prstClr val="black"/>
                </a:solidFill>
              </a:rPr>
              <a:t>*,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), </a:t>
            </a:r>
            <a:r>
              <a:rPr lang="en-US" altLang="ko-KR" sz="1400" dirty="0">
                <a:solidFill>
                  <a:prstClr val="black"/>
                </a:solidFill>
              </a:rPr>
              <a:t>bike(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, char*,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, bool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get_bike_number</a:t>
            </a:r>
            <a:r>
              <a:rPr lang="en-US" altLang="ko-KR" sz="1400" dirty="0" smtClean="0">
                <a:solidFill>
                  <a:prstClr val="black"/>
                </a:solidFill>
              </a:rPr>
              <a:t>(), char*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get_bike_name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(),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const</a:t>
            </a:r>
            <a:r>
              <a:rPr lang="en-US" altLang="ko-KR" sz="1400" dirty="0" smtClean="0">
                <a:solidFill>
                  <a:prstClr val="black"/>
                </a:solidFill>
              </a:rPr>
              <a:t> char*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get_class_name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()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v</a:t>
            </a:r>
            <a:r>
              <a:rPr lang="en-US" altLang="ko-KR" sz="1400" dirty="0" smtClean="0">
                <a:solidFill>
                  <a:prstClr val="black"/>
                </a:solidFill>
              </a:rPr>
              <a:t>oid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set_bike_name</a:t>
            </a:r>
            <a:r>
              <a:rPr lang="en-US" altLang="ko-KR" sz="1400" dirty="0" smtClean="0">
                <a:solidFill>
                  <a:prstClr val="black"/>
                </a:solidFill>
              </a:rPr>
              <a:t>(char*), void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set_bike_number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int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pPr lvl="1"/>
            <a:endParaRPr lang="en-US" altLang="ko-KR" sz="14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sz="1400" dirty="0">
                <a:solidFill>
                  <a:prstClr val="black"/>
                </a:solidFill>
              </a:rPr>
              <a:t>생성자의 매개변수 순서는 </a:t>
            </a:r>
            <a:r>
              <a:rPr lang="en-US" altLang="ko-KR" sz="1400" dirty="0" err="1">
                <a:solidFill>
                  <a:prstClr val="black"/>
                </a:solidFill>
              </a:rPr>
              <a:t>wheel_number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max_speed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bike_name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bike_number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</a:rPr>
              <a:t>has_name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매개변수로 받는 것만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초기화해줌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>
                <a:solidFill>
                  <a:prstClr val="black"/>
                </a:solidFill>
              </a:rPr>
              <a:t>Get_abc</a:t>
            </a:r>
            <a:r>
              <a:rPr lang="en-US" altLang="ko-KR" sz="1400" dirty="0">
                <a:solidFill>
                  <a:prstClr val="black"/>
                </a:solidFill>
              </a:rPr>
              <a:t>() 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 err="1">
                <a:solidFill>
                  <a:prstClr val="black"/>
                </a:solidFill>
              </a:rPr>
              <a:t>abc</a:t>
            </a:r>
            <a:r>
              <a:rPr lang="ko-KR" altLang="en-US" sz="1400" dirty="0">
                <a:solidFill>
                  <a:prstClr val="black"/>
                </a:solidFill>
              </a:rPr>
              <a:t>를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리턴함</a:t>
            </a:r>
            <a:r>
              <a:rPr lang="en-US" altLang="ko-KR" sz="1400" dirty="0">
                <a:solidFill>
                  <a:prstClr val="black"/>
                </a:solidFill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</a:rPr>
              <a:t>get_class_name</a:t>
            </a:r>
            <a:r>
              <a:rPr lang="ko-KR" altLang="en-US" sz="1400" dirty="0">
                <a:solidFill>
                  <a:prstClr val="black"/>
                </a:solidFill>
              </a:rPr>
              <a:t>은 클래스 이름을 그대로 리턴 </a:t>
            </a:r>
            <a:r>
              <a:rPr lang="en-US" altLang="ko-KR" sz="1400" dirty="0" smtClean="0">
                <a:solidFill>
                  <a:prstClr val="black"/>
                </a:solidFill>
              </a:rPr>
              <a:t>“bike”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r>
              <a:rPr lang="en-US" altLang="ko-KR" sz="1400" dirty="0" err="1">
                <a:solidFill>
                  <a:prstClr val="black"/>
                </a:solidFill>
              </a:rPr>
              <a:t>Set_abc</a:t>
            </a:r>
            <a:r>
              <a:rPr lang="en-US" altLang="ko-KR" sz="1400" dirty="0">
                <a:solidFill>
                  <a:prstClr val="black"/>
                </a:solidFill>
              </a:rPr>
              <a:t>(a)</a:t>
            </a:r>
            <a:r>
              <a:rPr lang="ko-KR" altLang="en-US" sz="1400" dirty="0">
                <a:solidFill>
                  <a:prstClr val="black"/>
                </a:solidFill>
              </a:rPr>
              <a:t>는 </a:t>
            </a:r>
            <a:r>
              <a:rPr lang="en-US" altLang="ko-KR" sz="1400" dirty="0" err="1">
                <a:solidFill>
                  <a:prstClr val="black"/>
                </a:solidFill>
              </a:rPr>
              <a:t>abc</a:t>
            </a:r>
            <a:r>
              <a:rPr lang="ko-KR" altLang="en-US" sz="1400" dirty="0">
                <a:solidFill>
                  <a:prstClr val="black"/>
                </a:solidFill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</a:rPr>
              <a:t>a</a:t>
            </a:r>
            <a:r>
              <a:rPr lang="ko-KR" altLang="en-US" sz="1400" dirty="0">
                <a:solidFill>
                  <a:prstClr val="black"/>
                </a:solidFill>
              </a:rPr>
              <a:t>를 </a:t>
            </a:r>
            <a:r>
              <a:rPr lang="ko-KR" altLang="en-US" sz="1400" dirty="0" err="1">
                <a:solidFill>
                  <a:prstClr val="black"/>
                </a:solidFill>
              </a:rPr>
              <a:t>넣어줌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/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8742"/>
            <a:ext cx="12192000" cy="199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658495"/>
            <a:ext cx="12192000" cy="1995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flipH="1">
            <a:off x="838192" y="849086"/>
            <a:ext cx="2231578" cy="251925"/>
          </a:xfrm>
          <a:prstGeom prst="corner">
            <a:avLst>
              <a:gd name="adj1" fmla="val 20370"/>
              <a:gd name="adj2" fmla="val 2037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AA23-9ED9-4027-89AC-C8A093825F5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0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20230</TotalTime>
  <Words>667</Words>
  <Application>Microsoft Office PowerPoint</Application>
  <PresentationFormat>와이드스크린</PresentationFormat>
  <Paragraphs>126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함초롬돋움</vt:lpstr>
      <vt:lpstr>Arial</vt:lpstr>
      <vt:lpstr>Century Gothic</vt:lpstr>
      <vt:lpstr>Office 테마</vt:lpstr>
      <vt:lpstr>시험 리뷰, 텀프 소개</vt:lpstr>
      <vt:lpstr>목 차</vt:lpstr>
      <vt:lpstr>시험리뷰</vt:lpstr>
      <vt:lpstr>텀프 소개</vt:lpstr>
      <vt:lpstr>계획</vt:lpstr>
      <vt:lpstr>C++에서 부모 생성자 호출 방법</vt:lpstr>
      <vt:lpstr>과제 1 - 기본기</vt:lpstr>
      <vt:lpstr>과제 1 - 기본기</vt:lpstr>
      <vt:lpstr>과제 1 - 기본기</vt:lpstr>
      <vt:lpstr>과제 2 - 중간고사</vt:lpstr>
      <vt:lpstr>과제 2 - 중간고사</vt:lpstr>
      <vt:lpstr>코딩 역량조사 + 강의 중간평가</vt:lpstr>
      <vt:lpstr>과제 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Zokrates 논문</dc:title>
  <dc:creator>user</dc:creator>
  <cp:lastModifiedBy>HwangTaeWook</cp:lastModifiedBy>
  <cp:revision>461</cp:revision>
  <dcterms:created xsi:type="dcterms:W3CDTF">2019-04-24T06:22:09Z</dcterms:created>
  <dcterms:modified xsi:type="dcterms:W3CDTF">2019-11-05T18:02:16Z</dcterms:modified>
</cp:coreProperties>
</file>