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9" r:id="rId4"/>
    <p:sldId id="271" r:id="rId5"/>
    <p:sldId id="269" r:id="rId6"/>
    <p:sldId id="270" r:id="rId7"/>
    <p:sldId id="274" r:id="rId8"/>
    <p:sldId id="265" r:id="rId9"/>
    <p:sldId id="261" r:id="rId10"/>
    <p:sldId id="277" r:id="rId11"/>
    <p:sldId id="273" r:id="rId12"/>
    <p:sldId id="267" r:id="rId13"/>
    <p:sldId id="260" r:id="rId14"/>
    <p:sldId id="275" r:id="rId15"/>
    <p:sldId id="278" r:id="rId16"/>
    <p:sldId id="264" r:id="rId17"/>
    <p:sldId id="268" r:id="rId18"/>
    <p:sldId id="27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0F909-CD3B-9447-BA0E-59683123DE09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7BDE1-00C5-4340-9F01-9842D827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BDE1-00C5-4340-9F01-9842D827BC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3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C826-6159-CE40-B460-019BFB4F045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690A25-8924-F144-9217-22D84A7D3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C826-6159-CE40-B460-019BFB4F045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A25-8924-F144-9217-22D84A7D3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C826-6159-CE40-B460-019BFB4F045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A25-8924-F144-9217-22D84A7D3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C826-6159-CE40-B460-019BFB4F045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A25-8924-F144-9217-22D84A7D3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C826-6159-CE40-B460-019BFB4F045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90A25-8924-F144-9217-22D84A7D34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C826-6159-CE40-B460-019BFB4F045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A25-8924-F144-9217-22D84A7D3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C826-6159-CE40-B460-019BFB4F045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A25-8924-F144-9217-22D84A7D3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C826-6159-CE40-B460-019BFB4F045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A25-8924-F144-9217-22D84A7D3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C826-6159-CE40-B460-019BFB4F045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A25-8924-F144-9217-22D84A7D3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C826-6159-CE40-B460-019BFB4F045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0A25-8924-F144-9217-22D84A7D34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C826-6159-CE40-B460-019BFB4F045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690A25-8924-F144-9217-22D84A7D34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B1DC826-6159-CE40-B460-019BFB4F045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6690A25-8924-F144-9217-22D84A7D34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.ly/2IRzCo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urworldindata.org/democrac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cpsr.umich.edu/icpsrweb/" TargetMode="External"/><Relationship Id="rId3" Type="http://schemas.openxmlformats.org/officeDocument/2006/relationships/hyperlink" Target="https://www.gapminder.org/tool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essina.c@husky.neu.edu" TargetMode="External"/><Relationship Id="rId4" Type="http://schemas.openxmlformats.org/officeDocument/2006/relationships/hyperlink" Target="mailto:B.sanaiemovahed@northeastern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hros.a@husky.neu.edu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sondavies.com/wordtree/" TargetMode="External"/><Relationship Id="rId4" Type="http://schemas.openxmlformats.org/officeDocument/2006/relationships/hyperlink" Target="https://databasic.io/en/samediff/" TargetMode="External"/><Relationship Id="rId5" Type="http://schemas.openxmlformats.org/officeDocument/2006/relationships/hyperlink" Target="https://storybench.shinyapps.io/textanalysi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pter55.digital.mass.gov/" TargetMode="External"/><Relationship Id="rId4" Type="http://schemas.openxmlformats.org/officeDocument/2006/relationships/hyperlink" Target="https://www.gapminder.org/answers/how-does-income-relate-to-life-expectanc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ired.com/2010/11/ff_311_new_yor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28600"/>
            <a:ext cx="8482116" cy="4571999"/>
          </a:xfrm>
        </p:spPr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Alexis </a:t>
            </a:r>
            <a:r>
              <a:rPr lang="en-US" dirty="0" err="1" smtClean="0"/>
              <a:t>yohros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Intro </a:t>
            </a:r>
            <a:r>
              <a:rPr lang="en-US" dirty="0" smtClean="0"/>
              <a:t>to comparative politics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7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4" y="1671154"/>
            <a:ext cx="8321082" cy="41177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Coefficient Across Countries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5" y="2735310"/>
            <a:ext cx="4370474" cy="336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35310"/>
            <a:ext cx="4400733" cy="33659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maps in 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905" y="2088979"/>
            <a:ext cx="247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Investment in Solar Power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809" y="2091011"/>
            <a:ext cx="247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Investment in Solar Power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7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it to your projects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Mapping metrics across countries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Seeing changes over time across one country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GDP, democratic score, other measures of economic well-being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Ethnic diversity in different regions of a country </a:t>
            </a:r>
          </a:p>
        </p:txBody>
      </p:sp>
    </p:spTree>
    <p:extLst>
      <p:ext uri="{BB962C8B-B14F-4D97-AF65-F5344CB8AC3E}">
        <p14:creationId xmlns:p14="http://schemas.microsoft.com/office/powerpoint/2010/main" val="21754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advanced: Visualizing 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Text analysis tools like Python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Most common words, changes in language over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School Shooting and the Media Example (section of module)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4201" y="3429000"/>
            <a:ext cx="3693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https://bit.ly/2IRzCof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521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Quantitative data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Qualitative data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String versus </a:t>
            </a:r>
            <a:r>
              <a:rPr lang="en-US" dirty="0" smtClean="0"/>
              <a:t>numeric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Creating </a:t>
            </a:r>
            <a:r>
              <a:rPr lang="en-US" dirty="0" smtClean="0"/>
              <a:t>datasets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Excel 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21487"/>
              </p:ext>
            </p:extLst>
          </p:nvPr>
        </p:nvGraphicFramePr>
        <p:xfrm>
          <a:off x="1390326" y="4321521"/>
          <a:ext cx="5811252" cy="139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13"/>
                <a:gridCol w="1452813"/>
                <a:gridCol w="1452813"/>
                <a:gridCol w="1452813"/>
              </a:tblGrid>
              <a:tr h="464609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Article </a:t>
                      </a:r>
                      <a:endParaRPr lang="en-US" dirty="0"/>
                    </a:p>
                  </a:txBody>
                  <a:tcPr/>
                </a:tc>
              </a:tr>
              <a:tr h="464609">
                <a:tc>
                  <a:txBody>
                    <a:bodyPr/>
                    <a:lstStyle/>
                    <a:p>
                      <a:r>
                        <a:rPr lang="en-US" dirty="0" smtClean="0"/>
                        <a:t>USA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609">
                <a:tc>
                  <a:txBody>
                    <a:bodyPr/>
                    <a:lstStyle/>
                    <a:p>
                      <a:r>
                        <a:rPr lang="en-US" dirty="0" smtClean="0"/>
                        <a:t>Russia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68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csv</a:t>
            </a:r>
            <a:r>
              <a:rPr lang="en-US" dirty="0" smtClean="0"/>
              <a:t> files to excel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 separated values:</a:t>
            </a:r>
          </a:p>
          <a:p>
            <a:endParaRPr lang="en-US" dirty="0" smtClean="0"/>
          </a:p>
          <a:p>
            <a:r>
              <a:rPr lang="en-US" dirty="0" smtClean="0"/>
              <a:t>Walk through: Political Regimes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://ourworldindata.org/</a:t>
            </a:r>
            <a:r>
              <a:rPr lang="en-US" dirty="0" smtClean="0">
                <a:hlinkClick r:id="rId2"/>
              </a:rPr>
              <a:t>democracy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along </a:t>
            </a:r>
          </a:p>
        </p:txBody>
      </p:sp>
    </p:spTree>
    <p:extLst>
      <p:ext uri="{BB962C8B-B14F-4D97-AF65-F5344CB8AC3E}">
        <p14:creationId xmlns:p14="http://schemas.microsoft.com/office/powerpoint/2010/main" val="71203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along</a:t>
            </a:r>
            <a:endParaRPr lang="en-US" dirty="0"/>
          </a:p>
          <a:p>
            <a:r>
              <a:rPr lang="en-US" dirty="0">
                <a:hlinkClick r:id="rId2"/>
              </a:rPr>
              <a:t>https://www.icpsr.umich.edu/icpsrweb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Exploring </a:t>
            </a:r>
            <a:r>
              <a:rPr lang="en-US" dirty="0" err="1"/>
              <a:t>G</a:t>
            </a:r>
            <a:r>
              <a:rPr lang="en-US" dirty="0" err="1" smtClean="0"/>
              <a:t>apminder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https://www.gapminder.org/tools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4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Alexis Yohros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Yohros.a@husky.neu.edu</a:t>
            </a:r>
            <a:r>
              <a:rPr lang="en-US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Cara Messina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hlinkClick r:id="rId3"/>
              </a:rPr>
              <a:t>Messina.c@husky.neu.edu</a:t>
            </a:r>
            <a:r>
              <a:rPr lang="en-US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NULab</a:t>
            </a:r>
            <a:r>
              <a:rPr lang="en-US" dirty="0" smtClean="0"/>
              <a:t> for Texts, Maps and Networks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Workshops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 GIS Specialist at NEU Library: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Bahare</a:t>
            </a:r>
            <a:r>
              <a:rPr lang="en-US" dirty="0" smtClean="0"/>
              <a:t> </a:t>
            </a:r>
            <a:r>
              <a:rPr lang="en-US" dirty="0" err="1" smtClean="0"/>
              <a:t>Sanaie-Movahed</a:t>
            </a:r>
            <a:r>
              <a:rPr lang="en-US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hlinkClick r:id="rId4"/>
              </a:rPr>
              <a:t>B.sanaiemovahed@northeastern.edu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1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 tools :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238" y="3296763"/>
            <a:ext cx="4185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https://www.jasondavies.com/wordtree/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238" y="3943094"/>
            <a:ext cx="3441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https://databasic.io/en/samediff/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6036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5"/>
              </a:rPr>
              <a:t>https://storybench.shinyapps.io/textanalysis/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3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sense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Why is data visualization important?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One Hundred Million 311 </a:t>
            </a:r>
            <a:r>
              <a:rPr lang="en-US" dirty="0" smtClean="0">
                <a:hlinkClick r:id="rId2"/>
              </a:rPr>
              <a:t>Calls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2"/>
              </a:rPr>
              <a:t>https://www.wired.com/2010/11/ff_311_new_york</a:t>
            </a:r>
            <a:r>
              <a:rPr lang="en-US" b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2"/>
              </a:rPr>
              <a:t>/</a:t>
            </a:r>
            <a:r>
              <a:rPr lang="en-US" b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Visualizing Policy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3"/>
              </a:rPr>
              <a:t>Opiod Crisis in </a:t>
            </a:r>
            <a:r>
              <a:rPr lang="en-US" dirty="0" smtClean="0">
                <a:hlinkClick r:id="rId3"/>
              </a:rPr>
              <a:t>MA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3"/>
              </a:rPr>
              <a:t>https://chapter55.digital.mass.gov</a:t>
            </a:r>
            <a:r>
              <a:rPr lang="en-US" b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3"/>
              </a:rPr>
              <a:t>/</a:t>
            </a:r>
            <a:r>
              <a:rPr lang="en-US" b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Comparisons Across Countries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4"/>
              </a:rPr>
              <a:t>Income and Life Expectancy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4"/>
              </a:rPr>
              <a:t>https://www.gapminder.org/answers/how-does-income-relate-to-life-expectancy</a:t>
            </a:r>
            <a:r>
              <a:rPr lang="en-US" b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4"/>
              </a:rPr>
              <a:t>/</a:t>
            </a:r>
            <a:r>
              <a:rPr lang="en-US" b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8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Tools like Excel, </a:t>
            </a:r>
            <a:r>
              <a:rPr lang="en-US" dirty="0" err="1" smtClean="0"/>
              <a:t>Stata</a:t>
            </a:r>
            <a:r>
              <a:rPr lang="en-US" dirty="0" smtClean="0"/>
              <a:t>, R, and Python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23" y="2253947"/>
            <a:ext cx="6823886" cy="44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0" y="1101573"/>
            <a:ext cx="7924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2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Trends over time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Democracy Score: from Polity IV dataset (autocracy score-democracy score)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9" y="3038059"/>
            <a:ext cx="8787218" cy="33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5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2" y="393700"/>
            <a:ext cx="80264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4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70" y="382350"/>
            <a:ext cx="8071280" cy="57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it to your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Plotting trends using GDPPC data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Plotting metrics from the Human Development Index for a country over time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Comparing the same metric (GDP) across countries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Other measures of economic well-being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9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Using R or ArcGIS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50" y="2203811"/>
            <a:ext cx="7241750" cy="46666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11853" y="6297741"/>
            <a:ext cx="244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https://</a:t>
            </a:r>
            <a:r>
              <a:rPr lang="en-US" sz="900" dirty="0" err="1" smtClean="0"/>
              <a:t>freedomhouse.org</a:t>
            </a:r>
            <a:r>
              <a:rPr lang="en-US" sz="900" dirty="0" smtClean="0"/>
              <a:t>/report/freedom-world/freedom-world-2018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2470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606</TotalTime>
  <Words>397</Words>
  <Application>Microsoft Macintosh PowerPoint</Application>
  <PresentationFormat>On-screen Show (4:3)</PresentationFormat>
  <Paragraphs>82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Essential</vt:lpstr>
      <vt:lpstr>Visualizing Data</vt:lpstr>
      <vt:lpstr>Making sense of data</vt:lpstr>
      <vt:lpstr>Descriptive statistics</vt:lpstr>
      <vt:lpstr>PowerPoint Presentation</vt:lpstr>
      <vt:lpstr>Comparative Trends over time </vt:lpstr>
      <vt:lpstr>PowerPoint Presentation</vt:lpstr>
      <vt:lpstr>PowerPoint Presentation</vt:lpstr>
      <vt:lpstr>Applying it to your projects</vt:lpstr>
      <vt:lpstr>Mapping </vt:lpstr>
      <vt:lpstr>Gini Coefficient Across Countries </vt:lpstr>
      <vt:lpstr>Creating maps in R</vt:lpstr>
      <vt:lpstr>Applying it to your projects </vt:lpstr>
      <vt:lpstr>More advanced: Visualizing text </vt:lpstr>
      <vt:lpstr>Collecting data </vt:lpstr>
      <vt:lpstr>From csv files to excel </vt:lpstr>
      <vt:lpstr>Visualizing in excel</vt:lpstr>
      <vt:lpstr>Where to find data</vt:lpstr>
      <vt:lpstr>Resources </vt:lpstr>
      <vt:lpstr>Text analysis tools : Resources </vt:lpstr>
    </vt:vector>
  </TitlesOfParts>
  <Company>Florida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Data</dc:title>
  <dc:creator>Alexis Yohros</dc:creator>
  <cp:lastModifiedBy>Alexis Yohros</cp:lastModifiedBy>
  <cp:revision>95</cp:revision>
  <dcterms:created xsi:type="dcterms:W3CDTF">2019-01-07T15:46:42Z</dcterms:created>
  <dcterms:modified xsi:type="dcterms:W3CDTF">2019-01-17T02:49:55Z</dcterms:modified>
</cp:coreProperties>
</file>