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726A2-EA78-114E-989F-7A512E11A45B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327BE-8227-5E47-8E33-E2D7A1C6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327BE-8227-5E47-8E33-E2D7A1C6D0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1/16/19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Applied Econometrics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17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Stata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a multi-purpose statistical package to help you explore, summarize and analyze datasets. </a:t>
            </a:r>
          </a:p>
          <a:p>
            <a:r>
              <a:rPr lang="en-US" dirty="0"/>
              <a:t>A dataset is a collection of several pieces of information called variables (usually arranged by columns). A variable can have one or several values (information for one or several cases).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24203"/>
              </p:ext>
            </p:extLst>
          </p:nvPr>
        </p:nvGraphicFramePr>
        <p:xfrm>
          <a:off x="1328624" y="427858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Freshman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Senior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72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is most used statistical software on college campuses </a:t>
            </a:r>
          </a:p>
          <a:p>
            <a:r>
              <a:rPr lang="en-US" dirty="0" smtClean="0"/>
              <a:t>Other programs are available that are useful for specific functions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87" y="3435329"/>
            <a:ext cx="8644068" cy="299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1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Stata</a:t>
            </a:r>
            <a:r>
              <a:rPr lang="en-US" dirty="0" smtClean="0"/>
              <a:t> look like?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77" y="1600200"/>
            <a:ext cx="7154490" cy="51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2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versus numeric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9" y="2476909"/>
            <a:ext cx="8119051" cy="364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8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on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down menus versus do-files </a:t>
            </a:r>
          </a:p>
          <a:p>
            <a:r>
              <a:rPr lang="en-US" dirty="0" smtClean="0"/>
              <a:t>What do we mean by coding? </a:t>
            </a:r>
          </a:p>
          <a:p>
            <a:pPr lvl="1"/>
            <a:r>
              <a:rPr lang="en-US" dirty="0" smtClean="0"/>
              <a:t>Telling our computer what to do 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as an Interpreter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reads </a:t>
            </a:r>
            <a:r>
              <a:rPr lang="en-US" dirty="0"/>
              <a:t>the source code of the program as written by </a:t>
            </a:r>
            <a:r>
              <a:rPr lang="en-US" dirty="0" smtClean="0"/>
              <a:t>programmer</a:t>
            </a:r>
            <a:r>
              <a:rPr lang="en-US" dirty="0"/>
              <a:t> </a:t>
            </a:r>
            <a:r>
              <a:rPr lang="en-US" dirty="0" smtClean="0"/>
              <a:t>(us)</a:t>
            </a:r>
          </a:p>
          <a:p>
            <a:pPr lvl="1"/>
            <a:r>
              <a:rPr lang="en-US" dirty="0" smtClean="0"/>
              <a:t>parses </a:t>
            </a:r>
            <a:r>
              <a:rPr lang="en-US" dirty="0"/>
              <a:t>the source </a:t>
            </a:r>
            <a:r>
              <a:rPr lang="en-US" dirty="0" smtClean="0"/>
              <a:t>code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nterprets </a:t>
            </a:r>
            <a:r>
              <a:rPr lang="en-US" dirty="0"/>
              <a:t>instructions on the fly </a:t>
            </a:r>
          </a:p>
          <a:p>
            <a:r>
              <a:rPr lang="en-US" dirty="0"/>
              <a:t>S</a:t>
            </a:r>
            <a:r>
              <a:rPr lang="en-US" dirty="0" smtClean="0"/>
              <a:t>equence </a:t>
            </a:r>
            <a:r>
              <a:rPr lang="en-US" dirty="0"/>
              <a:t>of </a:t>
            </a:r>
            <a:r>
              <a:rPr lang="en-US" dirty="0" smtClean="0"/>
              <a:t>statements </a:t>
            </a:r>
            <a:r>
              <a:rPr lang="en-US" dirty="0"/>
              <a:t>that have been crafted to do something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796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Follow Along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do-files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Uploading a file: different formats, using drop-down and using code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Getting to know your dataset: number of variables, number of cases, format of variables, browser/editor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Looking at specific variables: descriptive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Commands: understanding </a:t>
            </a:r>
            <a:r>
              <a:rPr lang="en-US" dirty="0" smtClean="0"/>
              <a:t>if, and</a:t>
            </a:r>
            <a:r>
              <a:rPr lang="en-US" dirty="0"/>
              <a:t>, or, not, etc.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Cross-tabs </a:t>
            </a:r>
            <a:r>
              <a:rPr lang="mr-IN" dirty="0" smtClean="0"/>
              <a:t>–</a:t>
            </a:r>
            <a:r>
              <a:rPr lang="en-US" dirty="0" smtClean="0"/>
              <a:t> two categorical variables at once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Renaming variables and labels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new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Cleaning your data: Sorting, deleting, keeping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Simple visualizations: histograms and bar graphs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Keeping a log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5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4113</TotalTime>
  <Words>274</Words>
  <Application>Microsoft Macintosh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Using Stata</vt:lpstr>
      <vt:lpstr>What is Stata?</vt:lpstr>
      <vt:lpstr>Other Programs</vt:lpstr>
      <vt:lpstr>What does Stata look like?</vt:lpstr>
      <vt:lpstr>Types of Variables </vt:lpstr>
      <vt:lpstr>Coding on Stata</vt:lpstr>
      <vt:lpstr>Tutorial Follow Along</vt:lpstr>
    </vt:vector>
  </TitlesOfParts>
  <Company>Florida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Stata</dc:title>
  <dc:creator>Alexis Yohros</dc:creator>
  <cp:lastModifiedBy>Alexis Yohros</cp:lastModifiedBy>
  <cp:revision>28</cp:revision>
  <dcterms:created xsi:type="dcterms:W3CDTF">2019-01-04T18:02:07Z</dcterms:created>
  <dcterms:modified xsi:type="dcterms:W3CDTF">2019-01-16T17:49:37Z</dcterms:modified>
</cp:coreProperties>
</file>