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4" r:id="rId4"/>
    <p:sldMasterId id="2147483715" r:id="rId5"/>
    <p:sldMasterId id="2147483716" r:id="rId6"/>
    <p:sldMasterId id="2147483717" r:id="rId7"/>
    <p:sldMasterId id="2147483718" r:id="rId8"/>
    <p:sldMasterId id="214748371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Lst>
  <p:sldSz cy="5143500" cx="9144000"/>
  <p:notesSz cx="6858000" cy="9144000"/>
  <p:embeddedFontLst>
    <p:embeddedFont>
      <p:font typeface="Proxima Nova"/>
      <p:regular r:id="rId56"/>
      <p:bold r:id="rId57"/>
      <p:italic r:id="rId58"/>
      <p:boldItalic r:id="rId59"/>
    </p:embeddedFont>
    <p:embeddedFont>
      <p:font typeface="Alfa Slab One"/>
      <p:regular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42" Type="http://schemas.openxmlformats.org/officeDocument/2006/relationships/slide" Target="slides/slide32.xml"/><Relationship Id="rId41" Type="http://schemas.openxmlformats.org/officeDocument/2006/relationships/slide" Target="slides/slide31.xml"/><Relationship Id="rId44" Type="http://schemas.openxmlformats.org/officeDocument/2006/relationships/slide" Target="slides/slide34.xml"/><Relationship Id="rId43" Type="http://schemas.openxmlformats.org/officeDocument/2006/relationships/slide" Target="slides/slide33.xml"/><Relationship Id="rId46" Type="http://schemas.openxmlformats.org/officeDocument/2006/relationships/slide" Target="slides/slide36.xml"/><Relationship Id="rId45" Type="http://schemas.openxmlformats.org/officeDocument/2006/relationships/slide" Target="slides/slide3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8.xml"/><Relationship Id="rId47" Type="http://schemas.openxmlformats.org/officeDocument/2006/relationships/slide" Target="slides/slide37.xml"/><Relationship Id="rId49" Type="http://schemas.openxmlformats.org/officeDocument/2006/relationships/slide" Target="slides/slide39.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1.xml"/><Relationship Id="rId30" Type="http://schemas.openxmlformats.org/officeDocument/2006/relationships/slide" Target="slides/slide20.xml"/><Relationship Id="rId33" Type="http://schemas.openxmlformats.org/officeDocument/2006/relationships/slide" Target="slides/slide23.xml"/><Relationship Id="rId32" Type="http://schemas.openxmlformats.org/officeDocument/2006/relationships/slide" Target="slides/slide22.xml"/><Relationship Id="rId35" Type="http://schemas.openxmlformats.org/officeDocument/2006/relationships/slide" Target="slides/slide25.xml"/><Relationship Id="rId34" Type="http://schemas.openxmlformats.org/officeDocument/2006/relationships/slide" Target="slides/slide24.xml"/><Relationship Id="rId37" Type="http://schemas.openxmlformats.org/officeDocument/2006/relationships/slide" Target="slides/slide27.xml"/><Relationship Id="rId36" Type="http://schemas.openxmlformats.org/officeDocument/2006/relationships/slide" Target="slides/slide26.xml"/><Relationship Id="rId39" Type="http://schemas.openxmlformats.org/officeDocument/2006/relationships/slide" Target="slides/slide29.xml"/><Relationship Id="rId38" Type="http://schemas.openxmlformats.org/officeDocument/2006/relationships/slide" Target="slides/slide28.xml"/><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60" Type="http://schemas.openxmlformats.org/officeDocument/2006/relationships/font" Target="fonts/AlfaSlabOne-regular.fntdata"/><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29" Type="http://schemas.openxmlformats.org/officeDocument/2006/relationships/slide" Target="slides/slide19.xml"/><Relationship Id="rId51" Type="http://schemas.openxmlformats.org/officeDocument/2006/relationships/slide" Target="slides/slide41.xml"/><Relationship Id="rId50" Type="http://schemas.openxmlformats.org/officeDocument/2006/relationships/slide" Target="slides/slide40.xml"/><Relationship Id="rId53" Type="http://schemas.openxmlformats.org/officeDocument/2006/relationships/slide" Target="slides/slide43.xml"/><Relationship Id="rId52" Type="http://schemas.openxmlformats.org/officeDocument/2006/relationships/slide" Target="slides/slide42.xml"/><Relationship Id="rId11" Type="http://schemas.openxmlformats.org/officeDocument/2006/relationships/slide" Target="slides/slide1.xml"/><Relationship Id="rId55" Type="http://schemas.openxmlformats.org/officeDocument/2006/relationships/slide" Target="slides/slide45.xml"/><Relationship Id="rId10" Type="http://schemas.openxmlformats.org/officeDocument/2006/relationships/notesMaster" Target="notesMasters/notesMaster1.xml"/><Relationship Id="rId54" Type="http://schemas.openxmlformats.org/officeDocument/2006/relationships/slide" Target="slides/slide44.xml"/><Relationship Id="rId13" Type="http://schemas.openxmlformats.org/officeDocument/2006/relationships/slide" Target="slides/slide3.xml"/><Relationship Id="rId57" Type="http://schemas.openxmlformats.org/officeDocument/2006/relationships/font" Target="fonts/ProximaNova-bold.fntdata"/><Relationship Id="rId12" Type="http://schemas.openxmlformats.org/officeDocument/2006/relationships/slide" Target="slides/slide2.xml"/><Relationship Id="rId56" Type="http://schemas.openxmlformats.org/officeDocument/2006/relationships/font" Target="fonts/ProximaNova-regular.fntdata"/><Relationship Id="rId15" Type="http://schemas.openxmlformats.org/officeDocument/2006/relationships/slide" Target="slides/slide5.xml"/><Relationship Id="rId59" Type="http://schemas.openxmlformats.org/officeDocument/2006/relationships/font" Target="fonts/ProximaNova-boldItalic.fntdata"/><Relationship Id="rId14" Type="http://schemas.openxmlformats.org/officeDocument/2006/relationships/slide" Target="slides/slide4.xml"/><Relationship Id="rId58" Type="http://schemas.openxmlformats.org/officeDocument/2006/relationships/font" Target="fonts/ProximaNova-italic.fntdata"/><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e2f79e856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2e2f79e8567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e8360cfd9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e8360cfd9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e2f79e8567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2e2f79e8567_0_6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Carpets, Curtains, Bedding, and Wooden furniture (like full bookshelves) are great for sound absorption.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Typically, you can save some audio that’s too loud. It’s more difficult to save audio that’s too quiet. But the best practice is to find a position that feels comfortable for you! Practice recording a phrase at different distances and play it back to help find the right position.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e2f79e8567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2e2f79e8567_0_6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e53cfaab0a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e53cfaab0a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e53cfaab0a_1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e53cfaab0a_1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e53cfaab0a_1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e53cfaab0a_1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e53cfaab0a_1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e53cfaab0a_1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e53cfaab0a_1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e53cfaab0a_1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e2f79e8567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2e2f79e8567_0_7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e2f79e8567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g2e2f79e8567_0_8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e2f79e856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2e2f79e8567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e2f79e8567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g2e2f79e8567_0_9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e2f79e8567_0_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g2e2f79e8567_0_9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e2f79e8567_0_10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g2e2f79e8567_0_10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e2f79e8567_0_1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g2e2f79e8567_0_1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e2f79e8567_0_1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g2e2f79e8567_0_1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100"/>
              <a:buNone/>
            </a:pPr>
            <a:r>
              <a:rPr lang="en" sz="1200">
                <a:solidFill>
                  <a:srgbClr val="666666"/>
                </a:solidFill>
                <a:latin typeface="Cambria"/>
                <a:ea typeface="Cambria"/>
                <a:cs typeface="Cambria"/>
                <a:sym typeface="Cambria"/>
              </a:rPr>
              <a:t>After you finish recording, listen to the audio </a:t>
            </a:r>
            <a:r>
              <a:rPr b="1" lang="en" sz="1200">
                <a:solidFill>
                  <a:srgbClr val="666666"/>
                </a:solidFill>
                <a:latin typeface="Cambria"/>
                <a:ea typeface="Cambria"/>
                <a:cs typeface="Cambria"/>
                <a:sym typeface="Cambria"/>
              </a:rPr>
              <a:t>with</a:t>
            </a:r>
            <a:r>
              <a:rPr lang="en" sz="1200">
                <a:solidFill>
                  <a:srgbClr val="666666"/>
                </a:solidFill>
                <a:latin typeface="Cambria"/>
                <a:ea typeface="Cambria"/>
                <a:cs typeface="Cambria"/>
                <a:sym typeface="Cambria"/>
              </a:rPr>
              <a:t> and </a:t>
            </a:r>
            <a:r>
              <a:rPr b="1" lang="en" sz="1200">
                <a:solidFill>
                  <a:srgbClr val="666666"/>
                </a:solidFill>
                <a:latin typeface="Cambria"/>
                <a:ea typeface="Cambria"/>
                <a:cs typeface="Cambria"/>
                <a:sym typeface="Cambria"/>
              </a:rPr>
              <a:t>without</a:t>
            </a:r>
            <a:r>
              <a:rPr lang="en" sz="1200">
                <a:solidFill>
                  <a:srgbClr val="666666"/>
                </a:solidFill>
                <a:latin typeface="Cambria"/>
                <a:ea typeface="Cambria"/>
                <a:cs typeface="Cambria"/>
                <a:sym typeface="Cambria"/>
              </a:rPr>
              <a:t> headphones so that you can properly render the sound. Audio sounds different in an open spaces than it sounds inside your headphones. </a:t>
            </a:r>
            <a:endParaRPr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e2f79e8567_0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g2e2f79e8567_0_1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1200">
                <a:solidFill>
                  <a:srgbClr val="666666"/>
                </a:solidFill>
                <a:latin typeface="Cambria"/>
                <a:ea typeface="Cambria"/>
                <a:cs typeface="Cambria"/>
                <a:sym typeface="Cambria"/>
              </a:rPr>
              <a:t>Don’t be afraid to stop and start over if you mess up! You’ll save more time in the long run. You can pause between questions and give yourself a few seconds of silence to supplement your editing process.</a:t>
            </a:r>
            <a:endParaRPr sz="1200">
              <a:solidFill>
                <a:srgbClr val="666666"/>
              </a:solidFill>
              <a:latin typeface="Cambria"/>
              <a:ea typeface="Cambria"/>
              <a:cs typeface="Cambria"/>
              <a:sym typeface="Cambria"/>
            </a:endParaRPr>
          </a:p>
          <a:p>
            <a:pPr indent="0" lvl="0" marL="0" rtl="0" algn="l">
              <a:lnSpc>
                <a:spcPct val="115000"/>
              </a:lnSpc>
              <a:spcBef>
                <a:spcPts val="1600"/>
              </a:spcBef>
              <a:spcAft>
                <a:spcPts val="1600"/>
              </a:spcAft>
              <a:buSzPts val="1100"/>
              <a:buNone/>
            </a:pPr>
            <a:r>
              <a:t/>
            </a:r>
            <a:endParaRPr sz="1200">
              <a:solidFill>
                <a:srgbClr val="666666"/>
              </a:solidFill>
              <a:latin typeface="Cambria"/>
              <a:ea typeface="Cambria"/>
              <a:cs typeface="Cambria"/>
              <a:sym typeface="Cambri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e2f79e8567_0_1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g2e2f79e8567_0_13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e2f79e8567_0_1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g2e2f79e8567_0_14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You do want to be in the upper range of the green, ideally almost yellow. Anything less will be extremely quiet compared with other audio you listen to on your computer.</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e2f79e8567_0_1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g2e2f79e8567_0_15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You do want to be in the upper range of the green, ideally almost yellow. Anything less will be extremely quiet compared with other audio you listen to on your computer.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e2f79e8567_0_1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9" name="Google Shape;529;g2e2f79e8567_0_15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e2f79e8567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2e2f79e8567_0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e2f79e8567_0_1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2" name="Google Shape;542;g2e2f79e8567_0_16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e2f79e8567_0_1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8" name="Google Shape;548;g2e2f79e8567_0_18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e2f79e8567_0_1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2" name="Google Shape;562;g2e2f79e8567_0_18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e2f79e8567_0_1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3" name="Google Shape;573;g2e2f79e8567_0_19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e2f79e8567_0_1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5" name="Google Shape;585;g2e2f79e8567_0_19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e2f79e8567_0_2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g2e2f79e8567_0_20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e2f79e8567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4" name="Google Shape;614;g2e2f79e8567_0_2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2e2f79e8567_0_2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5" name="Google Shape;625;g2e2f79e8567_0_2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e2f79e8567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7" name="Google Shape;637;g2e2f79e8567_0_23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e2f79e8567_0_2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4" name="Google Shape;644;g2e2f79e8567_0_23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e2f79e8567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2e2f79e8567_0_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200">
                <a:solidFill>
                  <a:srgbClr val="666666"/>
                </a:solidFill>
                <a:latin typeface="Cambria"/>
                <a:ea typeface="Cambria"/>
                <a:cs typeface="Cambria"/>
                <a:sym typeface="Cambria"/>
              </a:rPr>
              <a:t>*Consider the emotions and perceptions sounds evoke in listeners when choosing music and sound effects for your intro (spooky violins, dramatic horns, happy guitars, etc.)</a:t>
            </a:r>
            <a:endParaRPr sz="1200">
              <a:latin typeface="Cambria"/>
              <a:ea typeface="Cambria"/>
              <a:cs typeface="Cambria"/>
              <a:sym typeface="Cambria"/>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e2f79e8567_0_2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0" name="Google Shape;650;g2e2f79e8567_0_25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2e2f79e8567_0_2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9" name="Google Shape;659;g2e2f79e8567_0_25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e2f79e8567_0_2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8" name="Google Shape;668;g2e2f79e8567_0_26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e53cfaab0a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2e53cfaab0a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2e2f79e8567_0_2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2e2f79e8567_0_2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e2f79e8567_0_2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2" name="Google Shape;692;g2e2f79e8567_0_27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e2f79e8567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2e2f79e8567_0_3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e2f79e8567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2e2f79e8567_0_4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e2f79e8567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2e2f79e8567_0_4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e2f79e8567_0_3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e2f79e8567_0_3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e2f79e8567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2e2f79e8567_0_5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cxnSp>
        <p:nvCxnSpPr>
          <p:cNvPr id="56" name="Google Shape;56;p14"/>
          <p:cNvCxnSpPr/>
          <p:nvPr/>
        </p:nvCxnSpPr>
        <p:spPr>
          <a:xfrm>
            <a:off x="4278300" y="2350188"/>
            <a:ext cx="587400" cy="0"/>
          </a:xfrm>
          <a:prstGeom prst="straightConnector1">
            <a:avLst/>
          </a:prstGeom>
          <a:noFill/>
          <a:ln cap="flat" cmpd="sng" w="76200">
            <a:solidFill>
              <a:srgbClr val="FF9900"/>
            </a:solidFill>
            <a:prstDash val="solid"/>
            <a:round/>
            <a:headEnd len="sm" w="sm" type="none"/>
            <a:tailEnd len="sm" w="sm" type="none"/>
          </a:ln>
        </p:spPr>
      </p:cxnSp>
      <p:sp>
        <p:nvSpPr>
          <p:cNvPr id="57" name="Google Shape;57;p14"/>
          <p:cNvSpPr txBox="1"/>
          <p:nvPr>
            <p:ph type="ctrTitle"/>
          </p:nvPr>
        </p:nvSpPr>
        <p:spPr>
          <a:xfrm>
            <a:off x="311700" y="222675"/>
            <a:ext cx="8520600" cy="195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400"/>
              <a:buNone/>
              <a:defRPr b="1" sz="5400"/>
            </a:lvl1pPr>
            <a:lvl2pPr lvl="1" rtl="0" algn="ctr">
              <a:lnSpc>
                <a:spcPct val="100000"/>
              </a:lnSpc>
              <a:spcBef>
                <a:spcPts val="0"/>
              </a:spcBef>
              <a:spcAft>
                <a:spcPts val="0"/>
              </a:spcAft>
              <a:buSzPts val="5400"/>
              <a:buNone/>
              <a:defRPr sz="5400"/>
            </a:lvl2pPr>
            <a:lvl3pPr lvl="2" rtl="0" algn="ctr">
              <a:lnSpc>
                <a:spcPct val="100000"/>
              </a:lnSpc>
              <a:spcBef>
                <a:spcPts val="0"/>
              </a:spcBef>
              <a:spcAft>
                <a:spcPts val="0"/>
              </a:spcAft>
              <a:buSzPts val="5400"/>
              <a:buNone/>
              <a:defRPr sz="5400"/>
            </a:lvl3pPr>
            <a:lvl4pPr lvl="3" rtl="0" algn="ctr">
              <a:lnSpc>
                <a:spcPct val="100000"/>
              </a:lnSpc>
              <a:spcBef>
                <a:spcPts val="0"/>
              </a:spcBef>
              <a:spcAft>
                <a:spcPts val="0"/>
              </a:spcAft>
              <a:buSzPts val="5400"/>
              <a:buNone/>
              <a:defRPr sz="5400"/>
            </a:lvl4pPr>
            <a:lvl5pPr lvl="4" rtl="0" algn="ctr">
              <a:lnSpc>
                <a:spcPct val="100000"/>
              </a:lnSpc>
              <a:spcBef>
                <a:spcPts val="0"/>
              </a:spcBef>
              <a:spcAft>
                <a:spcPts val="0"/>
              </a:spcAft>
              <a:buSzPts val="5400"/>
              <a:buNone/>
              <a:defRPr sz="5400"/>
            </a:lvl5pPr>
            <a:lvl6pPr lvl="5" rtl="0" algn="ctr">
              <a:lnSpc>
                <a:spcPct val="100000"/>
              </a:lnSpc>
              <a:spcBef>
                <a:spcPts val="0"/>
              </a:spcBef>
              <a:spcAft>
                <a:spcPts val="0"/>
              </a:spcAft>
              <a:buSzPts val="5400"/>
              <a:buNone/>
              <a:defRPr sz="5400"/>
            </a:lvl6pPr>
            <a:lvl7pPr lvl="6" rtl="0" algn="ctr">
              <a:lnSpc>
                <a:spcPct val="100000"/>
              </a:lnSpc>
              <a:spcBef>
                <a:spcPts val="0"/>
              </a:spcBef>
              <a:spcAft>
                <a:spcPts val="0"/>
              </a:spcAft>
              <a:buSzPts val="5400"/>
              <a:buNone/>
              <a:defRPr sz="5400"/>
            </a:lvl7pPr>
            <a:lvl8pPr lvl="7" rtl="0" algn="ctr">
              <a:lnSpc>
                <a:spcPct val="100000"/>
              </a:lnSpc>
              <a:spcBef>
                <a:spcPts val="0"/>
              </a:spcBef>
              <a:spcAft>
                <a:spcPts val="0"/>
              </a:spcAft>
              <a:buSzPts val="5400"/>
              <a:buNone/>
              <a:defRPr sz="5400"/>
            </a:lvl8pPr>
            <a:lvl9pPr lvl="8" rtl="0" algn="ctr">
              <a:lnSpc>
                <a:spcPct val="100000"/>
              </a:lnSpc>
              <a:spcBef>
                <a:spcPts val="0"/>
              </a:spcBef>
              <a:spcAft>
                <a:spcPts val="0"/>
              </a:spcAft>
              <a:buSzPts val="5400"/>
              <a:buNone/>
              <a:defRPr sz="5400"/>
            </a:lvl9pPr>
          </a:lstStyle>
          <a:p/>
        </p:txBody>
      </p:sp>
      <p:sp>
        <p:nvSpPr>
          <p:cNvPr id="58" name="Google Shape;58;p14"/>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59" name="Google Shape;59;p14"/>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0" name="Shape 60"/>
        <p:cNvGrpSpPr/>
        <p:nvPr/>
      </p:nvGrpSpPr>
      <p:grpSpPr>
        <a:xfrm>
          <a:off x="0" y="0"/>
          <a:ext cx="0" cy="0"/>
          <a:chOff x="0" y="0"/>
          <a:chExt cx="0" cy="0"/>
        </a:xfrm>
      </p:grpSpPr>
      <p:sp>
        <p:nvSpPr>
          <p:cNvPr id="61" name="Google Shape;61;p15"/>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1"/>
              </a:buClr>
              <a:buSzPts val="6800"/>
              <a:buNone/>
              <a:defRPr sz="6800">
                <a:solidFill>
                  <a:schemeClr val="lt1"/>
                </a:solidFill>
              </a:defRPr>
            </a:lvl1pPr>
            <a:lvl2pPr lvl="1" rtl="0" algn="l">
              <a:lnSpc>
                <a:spcPct val="100000"/>
              </a:lnSpc>
              <a:spcBef>
                <a:spcPts val="0"/>
              </a:spcBef>
              <a:spcAft>
                <a:spcPts val="0"/>
              </a:spcAft>
              <a:buClr>
                <a:schemeClr val="lt1"/>
              </a:buClr>
              <a:buSzPts val="6800"/>
              <a:buNone/>
              <a:defRPr sz="6800">
                <a:solidFill>
                  <a:schemeClr val="lt1"/>
                </a:solidFill>
              </a:defRPr>
            </a:lvl2pPr>
            <a:lvl3pPr lvl="2" rtl="0" algn="l">
              <a:lnSpc>
                <a:spcPct val="100000"/>
              </a:lnSpc>
              <a:spcBef>
                <a:spcPts val="0"/>
              </a:spcBef>
              <a:spcAft>
                <a:spcPts val="0"/>
              </a:spcAft>
              <a:buClr>
                <a:schemeClr val="lt1"/>
              </a:buClr>
              <a:buSzPts val="6800"/>
              <a:buNone/>
              <a:defRPr sz="6800">
                <a:solidFill>
                  <a:schemeClr val="lt1"/>
                </a:solidFill>
              </a:defRPr>
            </a:lvl3pPr>
            <a:lvl4pPr lvl="3" rtl="0" algn="l">
              <a:lnSpc>
                <a:spcPct val="100000"/>
              </a:lnSpc>
              <a:spcBef>
                <a:spcPts val="0"/>
              </a:spcBef>
              <a:spcAft>
                <a:spcPts val="0"/>
              </a:spcAft>
              <a:buClr>
                <a:schemeClr val="lt1"/>
              </a:buClr>
              <a:buSzPts val="6800"/>
              <a:buNone/>
              <a:defRPr sz="6800">
                <a:solidFill>
                  <a:schemeClr val="lt1"/>
                </a:solidFill>
              </a:defRPr>
            </a:lvl4pPr>
            <a:lvl5pPr lvl="4" rtl="0" algn="l">
              <a:lnSpc>
                <a:spcPct val="100000"/>
              </a:lnSpc>
              <a:spcBef>
                <a:spcPts val="0"/>
              </a:spcBef>
              <a:spcAft>
                <a:spcPts val="0"/>
              </a:spcAft>
              <a:buClr>
                <a:schemeClr val="lt1"/>
              </a:buClr>
              <a:buSzPts val="6800"/>
              <a:buNone/>
              <a:defRPr sz="6800">
                <a:solidFill>
                  <a:schemeClr val="lt1"/>
                </a:solidFill>
              </a:defRPr>
            </a:lvl5pPr>
            <a:lvl6pPr lvl="5" rtl="0" algn="l">
              <a:lnSpc>
                <a:spcPct val="100000"/>
              </a:lnSpc>
              <a:spcBef>
                <a:spcPts val="0"/>
              </a:spcBef>
              <a:spcAft>
                <a:spcPts val="0"/>
              </a:spcAft>
              <a:buClr>
                <a:schemeClr val="lt1"/>
              </a:buClr>
              <a:buSzPts val="6800"/>
              <a:buNone/>
              <a:defRPr sz="6800">
                <a:solidFill>
                  <a:schemeClr val="lt1"/>
                </a:solidFill>
              </a:defRPr>
            </a:lvl6pPr>
            <a:lvl7pPr lvl="6" rtl="0" algn="l">
              <a:lnSpc>
                <a:spcPct val="100000"/>
              </a:lnSpc>
              <a:spcBef>
                <a:spcPts val="0"/>
              </a:spcBef>
              <a:spcAft>
                <a:spcPts val="0"/>
              </a:spcAft>
              <a:buClr>
                <a:schemeClr val="lt1"/>
              </a:buClr>
              <a:buSzPts val="6800"/>
              <a:buNone/>
              <a:defRPr sz="6800">
                <a:solidFill>
                  <a:schemeClr val="lt1"/>
                </a:solidFill>
              </a:defRPr>
            </a:lvl7pPr>
            <a:lvl8pPr lvl="7" rtl="0" algn="l">
              <a:lnSpc>
                <a:spcPct val="100000"/>
              </a:lnSpc>
              <a:spcBef>
                <a:spcPts val="0"/>
              </a:spcBef>
              <a:spcAft>
                <a:spcPts val="0"/>
              </a:spcAft>
              <a:buClr>
                <a:schemeClr val="lt1"/>
              </a:buClr>
              <a:buSzPts val="6800"/>
              <a:buNone/>
              <a:defRPr sz="6800">
                <a:solidFill>
                  <a:schemeClr val="lt1"/>
                </a:solidFill>
              </a:defRPr>
            </a:lvl8pPr>
            <a:lvl9pPr lvl="8" rtl="0" algn="l">
              <a:lnSpc>
                <a:spcPct val="100000"/>
              </a:lnSpc>
              <a:spcBef>
                <a:spcPts val="0"/>
              </a:spcBef>
              <a:spcAft>
                <a:spcPts val="0"/>
              </a:spcAft>
              <a:buClr>
                <a:schemeClr val="lt1"/>
              </a:buClr>
              <a:buSzPts val="6800"/>
              <a:buNone/>
              <a:defRPr sz="68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65" name="Google Shape;65;p16"/>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lvl1pPr indent="-381000" lvl="0" marL="457200" rtl="0" algn="l">
              <a:lnSpc>
                <a:spcPct val="115000"/>
              </a:lnSpc>
              <a:spcBef>
                <a:spcPts val="0"/>
              </a:spcBef>
              <a:spcAft>
                <a:spcPts val="0"/>
              </a:spcAft>
              <a:buSzPts val="2400"/>
              <a:buChar char="●"/>
              <a:defRPr/>
            </a:lvl1pPr>
            <a:lvl2pPr indent="-355600" lvl="1" marL="914400" rtl="0" algn="l">
              <a:lnSpc>
                <a:spcPct val="115000"/>
              </a:lnSpc>
              <a:spcBef>
                <a:spcPts val="1600"/>
              </a:spcBef>
              <a:spcAft>
                <a:spcPts val="0"/>
              </a:spcAft>
              <a:buSzPts val="2000"/>
              <a:buChar char="○"/>
              <a:defRPr/>
            </a:lvl2pPr>
            <a:lvl3pPr indent="-342900" lvl="2" marL="1371600" rtl="0" algn="l">
              <a:lnSpc>
                <a:spcPct val="115000"/>
              </a:lnSpc>
              <a:spcBef>
                <a:spcPts val="1600"/>
              </a:spcBef>
              <a:spcAft>
                <a:spcPts val="0"/>
              </a:spcAft>
              <a:buSzPts val="18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6" name="Google Shape;6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7"/>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69" name="Google Shape;69;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0" name="Google Shape;70;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1" name="Google Shape;7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74" name="Google Shape;7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19"/>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7" name="Google Shape;77;p19"/>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8" name="Google Shape;7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79" name="Shape 79"/>
        <p:cNvGrpSpPr/>
        <p:nvPr/>
      </p:nvGrpSpPr>
      <p:grpSpPr>
        <a:xfrm>
          <a:off x="0" y="0"/>
          <a:ext cx="0" cy="0"/>
          <a:chOff x="0" y="0"/>
          <a:chExt cx="0" cy="0"/>
        </a:xfrm>
      </p:grpSpPr>
      <p:sp>
        <p:nvSpPr>
          <p:cNvPr id="80" name="Google Shape;80;p20"/>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4800"/>
              <a:buNone/>
              <a:defRPr sz="4800">
                <a:solidFill>
                  <a:schemeClr val="lt1"/>
                </a:solidFill>
              </a:defRPr>
            </a:lvl1pPr>
            <a:lvl2pPr lvl="1" rtl="0" algn="l">
              <a:lnSpc>
                <a:spcPct val="100000"/>
              </a:lnSpc>
              <a:spcBef>
                <a:spcPts val="0"/>
              </a:spcBef>
              <a:spcAft>
                <a:spcPts val="0"/>
              </a:spcAft>
              <a:buClr>
                <a:schemeClr val="lt1"/>
              </a:buClr>
              <a:buSzPts val="4800"/>
              <a:buNone/>
              <a:defRPr sz="4800">
                <a:solidFill>
                  <a:schemeClr val="lt1"/>
                </a:solidFill>
              </a:defRPr>
            </a:lvl2pPr>
            <a:lvl3pPr lvl="2" rtl="0" algn="l">
              <a:lnSpc>
                <a:spcPct val="100000"/>
              </a:lnSpc>
              <a:spcBef>
                <a:spcPts val="0"/>
              </a:spcBef>
              <a:spcAft>
                <a:spcPts val="0"/>
              </a:spcAft>
              <a:buClr>
                <a:schemeClr val="lt1"/>
              </a:buClr>
              <a:buSzPts val="4800"/>
              <a:buNone/>
              <a:defRPr sz="4800">
                <a:solidFill>
                  <a:schemeClr val="lt1"/>
                </a:solidFill>
              </a:defRPr>
            </a:lvl3pPr>
            <a:lvl4pPr lvl="3" rtl="0" algn="l">
              <a:lnSpc>
                <a:spcPct val="100000"/>
              </a:lnSpc>
              <a:spcBef>
                <a:spcPts val="0"/>
              </a:spcBef>
              <a:spcAft>
                <a:spcPts val="0"/>
              </a:spcAft>
              <a:buClr>
                <a:schemeClr val="lt1"/>
              </a:buClr>
              <a:buSzPts val="4800"/>
              <a:buNone/>
              <a:defRPr sz="4800">
                <a:solidFill>
                  <a:schemeClr val="lt1"/>
                </a:solidFill>
              </a:defRPr>
            </a:lvl4pPr>
            <a:lvl5pPr lvl="4" rtl="0" algn="l">
              <a:lnSpc>
                <a:spcPct val="100000"/>
              </a:lnSpc>
              <a:spcBef>
                <a:spcPts val="0"/>
              </a:spcBef>
              <a:spcAft>
                <a:spcPts val="0"/>
              </a:spcAft>
              <a:buClr>
                <a:schemeClr val="lt1"/>
              </a:buClr>
              <a:buSzPts val="4800"/>
              <a:buNone/>
              <a:defRPr sz="4800">
                <a:solidFill>
                  <a:schemeClr val="lt1"/>
                </a:solidFill>
              </a:defRPr>
            </a:lvl5pPr>
            <a:lvl6pPr lvl="5" rtl="0" algn="l">
              <a:lnSpc>
                <a:spcPct val="100000"/>
              </a:lnSpc>
              <a:spcBef>
                <a:spcPts val="0"/>
              </a:spcBef>
              <a:spcAft>
                <a:spcPts val="0"/>
              </a:spcAft>
              <a:buClr>
                <a:schemeClr val="lt1"/>
              </a:buClr>
              <a:buSzPts val="4800"/>
              <a:buNone/>
              <a:defRPr sz="4800">
                <a:solidFill>
                  <a:schemeClr val="lt1"/>
                </a:solidFill>
              </a:defRPr>
            </a:lvl6pPr>
            <a:lvl7pPr lvl="6" rtl="0" algn="l">
              <a:lnSpc>
                <a:spcPct val="100000"/>
              </a:lnSpc>
              <a:spcBef>
                <a:spcPts val="0"/>
              </a:spcBef>
              <a:spcAft>
                <a:spcPts val="0"/>
              </a:spcAft>
              <a:buClr>
                <a:schemeClr val="lt1"/>
              </a:buClr>
              <a:buSzPts val="4800"/>
              <a:buNone/>
              <a:defRPr sz="4800">
                <a:solidFill>
                  <a:schemeClr val="lt1"/>
                </a:solidFill>
              </a:defRPr>
            </a:lvl7pPr>
            <a:lvl8pPr lvl="7" rtl="0" algn="l">
              <a:lnSpc>
                <a:spcPct val="100000"/>
              </a:lnSpc>
              <a:spcBef>
                <a:spcPts val="0"/>
              </a:spcBef>
              <a:spcAft>
                <a:spcPts val="0"/>
              </a:spcAft>
              <a:buClr>
                <a:schemeClr val="lt1"/>
              </a:buClr>
              <a:buSzPts val="4800"/>
              <a:buNone/>
              <a:defRPr sz="4800">
                <a:solidFill>
                  <a:schemeClr val="lt1"/>
                </a:solidFill>
              </a:defRPr>
            </a:lvl8pPr>
            <a:lvl9pPr lvl="8" rtl="0" algn="l">
              <a:lnSpc>
                <a:spcPct val="100000"/>
              </a:lnSpc>
              <a:spcBef>
                <a:spcPts val="0"/>
              </a:spcBef>
              <a:spcAft>
                <a:spcPts val="0"/>
              </a:spcAft>
              <a:buClr>
                <a:schemeClr val="lt1"/>
              </a:buClr>
              <a:buSzPts val="4800"/>
              <a:buNone/>
              <a:defRPr sz="4800">
                <a:solidFill>
                  <a:schemeClr val="lt1"/>
                </a:solidFill>
              </a:defRPr>
            </a:lvl9pPr>
          </a:lstStyle>
          <a:p/>
        </p:txBody>
      </p:sp>
      <p:sp>
        <p:nvSpPr>
          <p:cNvPr id="81" name="Google Shape;8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1"/>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4" name="Google Shape;84;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5" name="Google Shape;85;p21"/>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3800"/>
              <a:buNone/>
              <a:defRPr sz="3800"/>
            </a:lvl1pPr>
            <a:lvl2pPr lvl="1" rtl="0" algn="ctr">
              <a:lnSpc>
                <a:spcPct val="100000"/>
              </a:lnSpc>
              <a:spcBef>
                <a:spcPts val="0"/>
              </a:spcBef>
              <a:spcAft>
                <a:spcPts val="0"/>
              </a:spcAft>
              <a:buSzPts val="3800"/>
              <a:buNone/>
              <a:defRPr sz="3800"/>
            </a:lvl2pPr>
            <a:lvl3pPr lvl="2" rtl="0" algn="ctr">
              <a:lnSpc>
                <a:spcPct val="100000"/>
              </a:lnSpc>
              <a:spcBef>
                <a:spcPts val="0"/>
              </a:spcBef>
              <a:spcAft>
                <a:spcPts val="0"/>
              </a:spcAft>
              <a:buSzPts val="3800"/>
              <a:buNone/>
              <a:defRPr sz="3800"/>
            </a:lvl3pPr>
            <a:lvl4pPr lvl="3" rtl="0" algn="ctr">
              <a:lnSpc>
                <a:spcPct val="100000"/>
              </a:lnSpc>
              <a:spcBef>
                <a:spcPts val="0"/>
              </a:spcBef>
              <a:spcAft>
                <a:spcPts val="0"/>
              </a:spcAft>
              <a:buSzPts val="3800"/>
              <a:buNone/>
              <a:defRPr sz="3800"/>
            </a:lvl4pPr>
            <a:lvl5pPr lvl="4" rtl="0" algn="ctr">
              <a:lnSpc>
                <a:spcPct val="100000"/>
              </a:lnSpc>
              <a:spcBef>
                <a:spcPts val="0"/>
              </a:spcBef>
              <a:spcAft>
                <a:spcPts val="0"/>
              </a:spcAft>
              <a:buSzPts val="3800"/>
              <a:buNone/>
              <a:defRPr sz="3800"/>
            </a:lvl5pPr>
            <a:lvl6pPr lvl="5" rtl="0" algn="ctr">
              <a:lnSpc>
                <a:spcPct val="100000"/>
              </a:lnSpc>
              <a:spcBef>
                <a:spcPts val="0"/>
              </a:spcBef>
              <a:spcAft>
                <a:spcPts val="0"/>
              </a:spcAft>
              <a:buSzPts val="3800"/>
              <a:buNone/>
              <a:defRPr sz="3800"/>
            </a:lvl6pPr>
            <a:lvl7pPr lvl="6" rtl="0" algn="ctr">
              <a:lnSpc>
                <a:spcPct val="100000"/>
              </a:lnSpc>
              <a:spcBef>
                <a:spcPts val="0"/>
              </a:spcBef>
              <a:spcAft>
                <a:spcPts val="0"/>
              </a:spcAft>
              <a:buSzPts val="3800"/>
              <a:buNone/>
              <a:defRPr sz="3800"/>
            </a:lvl7pPr>
            <a:lvl8pPr lvl="7" rtl="0" algn="ctr">
              <a:lnSpc>
                <a:spcPct val="100000"/>
              </a:lnSpc>
              <a:spcBef>
                <a:spcPts val="0"/>
              </a:spcBef>
              <a:spcAft>
                <a:spcPts val="0"/>
              </a:spcAft>
              <a:buSzPts val="3800"/>
              <a:buNone/>
              <a:defRPr sz="3800"/>
            </a:lvl8pPr>
            <a:lvl9pPr lvl="8" rtl="0" algn="ctr">
              <a:lnSpc>
                <a:spcPct val="100000"/>
              </a:lnSpc>
              <a:spcBef>
                <a:spcPts val="0"/>
              </a:spcBef>
              <a:spcAft>
                <a:spcPts val="0"/>
              </a:spcAft>
              <a:buSzPts val="3800"/>
              <a:buNone/>
              <a:defRPr sz="3800"/>
            </a:lvl9pPr>
          </a:lstStyle>
          <a:p/>
        </p:txBody>
      </p:sp>
      <p:sp>
        <p:nvSpPr>
          <p:cNvPr id="86" name="Google Shape;86;p21"/>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7" name="Google Shape;87;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81000" lvl="0" marL="457200" rtl="0" algn="l">
              <a:lnSpc>
                <a:spcPct val="115000"/>
              </a:lnSpc>
              <a:spcBef>
                <a:spcPts val="0"/>
              </a:spcBef>
              <a:spcAft>
                <a:spcPts val="0"/>
              </a:spcAft>
              <a:buClr>
                <a:schemeClr val="lt1"/>
              </a:buClr>
              <a:buSzPts val="2400"/>
              <a:buChar char="●"/>
              <a:defRPr>
                <a:solidFill>
                  <a:schemeClr val="lt1"/>
                </a:solidFill>
              </a:defRPr>
            </a:lvl1pPr>
            <a:lvl2pPr indent="-355600" lvl="1" marL="914400" rtl="0" algn="l">
              <a:lnSpc>
                <a:spcPct val="115000"/>
              </a:lnSpc>
              <a:spcBef>
                <a:spcPts val="1600"/>
              </a:spcBef>
              <a:spcAft>
                <a:spcPts val="0"/>
              </a:spcAft>
              <a:buClr>
                <a:schemeClr val="lt1"/>
              </a:buClr>
              <a:buSzPts val="2000"/>
              <a:buChar char="○"/>
              <a:defRPr>
                <a:solidFill>
                  <a:schemeClr val="lt1"/>
                </a:solidFill>
              </a:defRPr>
            </a:lvl2pPr>
            <a:lvl3pPr indent="-342900" lvl="2" marL="1371600" rtl="0" algn="l">
              <a:lnSpc>
                <a:spcPct val="115000"/>
              </a:lnSpc>
              <a:spcBef>
                <a:spcPts val="1600"/>
              </a:spcBef>
              <a:spcAft>
                <a:spcPts val="0"/>
              </a:spcAft>
              <a:buClr>
                <a:schemeClr val="lt1"/>
              </a:buClr>
              <a:buSzPts val="1800"/>
              <a:buChar char="■"/>
              <a:defRPr>
                <a:solidFill>
                  <a:schemeClr val="lt1"/>
                </a:solidFill>
              </a:defRPr>
            </a:lvl3pPr>
            <a:lvl4pPr indent="-317500" lvl="3" marL="1828800" rtl="0" algn="l">
              <a:lnSpc>
                <a:spcPct val="115000"/>
              </a:lnSpc>
              <a:spcBef>
                <a:spcPts val="1600"/>
              </a:spcBef>
              <a:spcAft>
                <a:spcPts val="0"/>
              </a:spcAft>
              <a:buClr>
                <a:schemeClr val="lt1"/>
              </a:buClr>
              <a:buSzPts val="1400"/>
              <a:buChar char="●"/>
              <a:defRPr>
                <a:solidFill>
                  <a:schemeClr val="lt1"/>
                </a:solidFill>
              </a:defRPr>
            </a:lvl4pPr>
            <a:lvl5pPr indent="-317500" lvl="4" marL="2286000" rtl="0" algn="l">
              <a:lnSpc>
                <a:spcPct val="115000"/>
              </a:lnSpc>
              <a:spcBef>
                <a:spcPts val="1600"/>
              </a:spcBef>
              <a:spcAft>
                <a:spcPts val="0"/>
              </a:spcAft>
              <a:buClr>
                <a:schemeClr val="lt1"/>
              </a:buClr>
              <a:buSzPts val="1400"/>
              <a:buChar char="○"/>
              <a:defRPr>
                <a:solidFill>
                  <a:schemeClr val="lt1"/>
                </a:solidFill>
              </a:defRPr>
            </a:lvl5pPr>
            <a:lvl6pPr indent="-317500" lvl="5" marL="2743200" rtl="0" algn="l">
              <a:lnSpc>
                <a:spcPct val="115000"/>
              </a:lnSpc>
              <a:spcBef>
                <a:spcPts val="1600"/>
              </a:spcBef>
              <a:spcAft>
                <a:spcPts val="0"/>
              </a:spcAft>
              <a:buClr>
                <a:schemeClr val="lt1"/>
              </a:buClr>
              <a:buSzPts val="1400"/>
              <a:buChar char="■"/>
              <a:defRPr>
                <a:solidFill>
                  <a:schemeClr val="lt1"/>
                </a:solidFill>
              </a:defRPr>
            </a:lvl6pPr>
            <a:lvl7pPr indent="-317500" lvl="6" marL="3200400" rtl="0" algn="l">
              <a:lnSpc>
                <a:spcPct val="115000"/>
              </a:lnSpc>
              <a:spcBef>
                <a:spcPts val="1600"/>
              </a:spcBef>
              <a:spcAft>
                <a:spcPts val="0"/>
              </a:spcAft>
              <a:buClr>
                <a:schemeClr val="lt1"/>
              </a:buClr>
              <a:buSzPts val="1400"/>
              <a:buChar char="●"/>
              <a:defRPr>
                <a:solidFill>
                  <a:schemeClr val="lt1"/>
                </a:solidFill>
              </a:defRPr>
            </a:lvl7pPr>
            <a:lvl8pPr indent="-317500" lvl="7" marL="3657600" rtl="0" algn="l">
              <a:lnSpc>
                <a:spcPct val="115000"/>
              </a:lnSpc>
              <a:spcBef>
                <a:spcPts val="1600"/>
              </a:spcBef>
              <a:spcAft>
                <a:spcPts val="0"/>
              </a:spcAft>
              <a:buClr>
                <a:schemeClr val="lt1"/>
              </a:buClr>
              <a:buSzPts val="1400"/>
              <a:buChar char="○"/>
              <a:defRPr>
                <a:solidFill>
                  <a:schemeClr val="lt1"/>
                </a:solidFill>
              </a:defRPr>
            </a:lvl8pPr>
            <a:lvl9pPr indent="-317500" lvl="8" marL="4114800" rtl="0" algn="l">
              <a:lnSpc>
                <a:spcPct val="115000"/>
              </a:lnSpc>
              <a:spcBef>
                <a:spcPts val="1600"/>
              </a:spcBef>
              <a:spcAft>
                <a:spcPts val="1600"/>
              </a:spcAft>
              <a:buClr>
                <a:schemeClr val="lt1"/>
              </a:buClr>
              <a:buSzPts val="1400"/>
              <a:buChar char="■"/>
              <a:defRPr>
                <a:solidFill>
                  <a:schemeClr val="lt1"/>
                </a:solidFill>
              </a:defRPr>
            </a:lvl9pPr>
          </a:lstStyle>
          <a:p/>
        </p:txBody>
      </p:sp>
      <p:sp>
        <p:nvSpPr>
          <p:cNvPr id="88" name="Google Shape;8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22"/>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Clr>
                <a:schemeClr val="accent3"/>
              </a:buClr>
              <a:buSzPts val="2400"/>
              <a:buFont typeface="Alfa Slab One"/>
              <a:buNone/>
              <a:defRPr>
                <a:solidFill>
                  <a:schemeClr val="accent3"/>
                </a:solidFill>
                <a:latin typeface="Alfa Slab One"/>
                <a:ea typeface="Alfa Slab One"/>
                <a:cs typeface="Alfa Slab One"/>
                <a:sym typeface="Alfa Slab One"/>
              </a:defRPr>
            </a:lvl1pPr>
          </a:lstStyle>
          <a:p/>
        </p:txBody>
      </p:sp>
      <p:sp>
        <p:nvSpPr>
          <p:cNvPr id="91" name="Google Shape;9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2" name="Shape 92"/>
        <p:cNvGrpSpPr/>
        <p:nvPr/>
      </p:nvGrpSpPr>
      <p:grpSpPr>
        <a:xfrm>
          <a:off x="0" y="0"/>
          <a:ext cx="0" cy="0"/>
          <a:chOff x="0" y="0"/>
          <a:chExt cx="0" cy="0"/>
        </a:xfrm>
      </p:grpSpPr>
      <p:sp>
        <p:nvSpPr>
          <p:cNvPr id="93" name="Google Shape;93;p23"/>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1000"/>
              <a:buNone/>
              <a:defRPr sz="11000">
                <a:solidFill>
                  <a:schemeClr val="dk1"/>
                </a:solidFill>
              </a:defRPr>
            </a:lvl1pPr>
            <a:lvl2pPr lvl="1" rtl="0" algn="ctr">
              <a:lnSpc>
                <a:spcPct val="100000"/>
              </a:lnSpc>
              <a:spcBef>
                <a:spcPts val="0"/>
              </a:spcBef>
              <a:spcAft>
                <a:spcPts val="0"/>
              </a:spcAft>
              <a:buClr>
                <a:schemeClr val="dk1"/>
              </a:buClr>
              <a:buSzPts val="11000"/>
              <a:buNone/>
              <a:defRPr sz="11000">
                <a:solidFill>
                  <a:schemeClr val="dk1"/>
                </a:solidFill>
              </a:defRPr>
            </a:lvl2pPr>
            <a:lvl3pPr lvl="2" rtl="0" algn="ctr">
              <a:lnSpc>
                <a:spcPct val="100000"/>
              </a:lnSpc>
              <a:spcBef>
                <a:spcPts val="0"/>
              </a:spcBef>
              <a:spcAft>
                <a:spcPts val="0"/>
              </a:spcAft>
              <a:buClr>
                <a:schemeClr val="dk1"/>
              </a:buClr>
              <a:buSzPts val="11000"/>
              <a:buNone/>
              <a:defRPr sz="11000">
                <a:solidFill>
                  <a:schemeClr val="dk1"/>
                </a:solidFill>
              </a:defRPr>
            </a:lvl3pPr>
            <a:lvl4pPr lvl="3" rtl="0" algn="ctr">
              <a:lnSpc>
                <a:spcPct val="100000"/>
              </a:lnSpc>
              <a:spcBef>
                <a:spcPts val="0"/>
              </a:spcBef>
              <a:spcAft>
                <a:spcPts val="0"/>
              </a:spcAft>
              <a:buClr>
                <a:schemeClr val="dk1"/>
              </a:buClr>
              <a:buSzPts val="11000"/>
              <a:buNone/>
              <a:defRPr sz="11000">
                <a:solidFill>
                  <a:schemeClr val="dk1"/>
                </a:solidFill>
              </a:defRPr>
            </a:lvl4pPr>
            <a:lvl5pPr lvl="4" rtl="0" algn="ctr">
              <a:lnSpc>
                <a:spcPct val="100000"/>
              </a:lnSpc>
              <a:spcBef>
                <a:spcPts val="0"/>
              </a:spcBef>
              <a:spcAft>
                <a:spcPts val="0"/>
              </a:spcAft>
              <a:buClr>
                <a:schemeClr val="dk1"/>
              </a:buClr>
              <a:buSzPts val="11000"/>
              <a:buNone/>
              <a:defRPr sz="11000">
                <a:solidFill>
                  <a:schemeClr val="dk1"/>
                </a:solidFill>
              </a:defRPr>
            </a:lvl5pPr>
            <a:lvl6pPr lvl="5" rtl="0" algn="ctr">
              <a:lnSpc>
                <a:spcPct val="100000"/>
              </a:lnSpc>
              <a:spcBef>
                <a:spcPts val="0"/>
              </a:spcBef>
              <a:spcAft>
                <a:spcPts val="0"/>
              </a:spcAft>
              <a:buClr>
                <a:schemeClr val="dk1"/>
              </a:buClr>
              <a:buSzPts val="11000"/>
              <a:buNone/>
              <a:defRPr sz="11000">
                <a:solidFill>
                  <a:schemeClr val="dk1"/>
                </a:solidFill>
              </a:defRPr>
            </a:lvl6pPr>
            <a:lvl7pPr lvl="6" rtl="0" algn="ctr">
              <a:lnSpc>
                <a:spcPct val="100000"/>
              </a:lnSpc>
              <a:spcBef>
                <a:spcPts val="0"/>
              </a:spcBef>
              <a:spcAft>
                <a:spcPts val="0"/>
              </a:spcAft>
              <a:buClr>
                <a:schemeClr val="dk1"/>
              </a:buClr>
              <a:buSzPts val="11000"/>
              <a:buNone/>
              <a:defRPr sz="11000">
                <a:solidFill>
                  <a:schemeClr val="dk1"/>
                </a:solidFill>
              </a:defRPr>
            </a:lvl7pPr>
            <a:lvl8pPr lvl="7" rtl="0" algn="ctr">
              <a:lnSpc>
                <a:spcPct val="100000"/>
              </a:lnSpc>
              <a:spcBef>
                <a:spcPts val="0"/>
              </a:spcBef>
              <a:spcAft>
                <a:spcPts val="0"/>
              </a:spcAft>
              <a:buClr>
                <a:schemeClr val="dk1"/>
              </a:buClr>
              <a:buSzPts val="11000"/>
              <a:buNone/>
              <a:defRPr sz="11000">
                <a:solidFill>
                  <a:schemeClr val="dk1"/>
                </a:solidFill>
              </a:defRPr>
            </a:lvl8pPr>
            <a:lvl9pPr lvl="8" rtl="0"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94" name="Google Shape;94;p23"/>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Autofit/>
          </a:bodyPr>
          <a:lstStyle>
            <a:lvl1pPr indent="-381000" lvl="0" marL="457200" rtl="0" algn="ctr">
              <a:lnSpc>
                <a:spcPct val="115000"/>
              </a:lnSpc>
              <a:spcBef>
                <a:spcPts val="0"/>
              </a:spcBef>
              <a:spcAft>
                <a:spcPts val="0"/>
              </a:spcAft>
              <a:buSzPts val="2400"/>
              <a:buChar char="●"/>
              <a:defRPr/>
            </a:lvl1pPr>
            <a:lvl2pPr indent="-355600" lvl="1" marL="914400" rtl="0" algn="ctr">
              <a:lnSpc>
                <a:spcPct val="115000"/>
              </a:lnSpc>
              <a:spcBef>
                <a:spcPts val="1600"/>
              </a:spcBef>
              <a:spcAft>
                <a:spcPts val="0"/>
              </a:spcAft>
              <a:buSzPts val="2000"/>
              <a:buChar char="○"/>
              <a:defRPr/>
            </a:lvl2pPr>
            <a:lvl3pPr indent="-342900" lvl="2" marL="1371600" rtl="0" algn="ctr">
              <a:lnSpc>
                <a:spcPct val="115000"/>
              </a:lnSpc>
              <a:spcBef>
                <a:spcPts val="1600"/>
              </a:spcBef>
              <a:spcAft>
                <a:spcPts val="0"/>
              </a:spcAft>
              <a:buSzPts val="18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5" name="Google Shape;9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 name="Shape 96"/>
        <p:cNvGrpSpPr/>
        <p:nvPr/>
      </p:nvGrpSpPr>
      <p:grpSpPr>
        <a:xfrm>
          <a:off x="0" y="0"/>
          <a:ext cx="0" cy="0"/>
          <a:chOff x="0" y="0"/>
          <a:chExt cx="0" cy="0"/>
        </a:xfrm>
      </p:grpSpPr>
      <p:sp>
        <p:nvSpPr>
          <p:cNvPr id="97" name="Google Shape;9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2" name="Shape 102"/>
        <p:cNvGrpSpPr/>
        <p:nvPr/>
      </p:nvGrpSpPr>
      <p:grpSpPr>
        <a:xfrm>
          <a:off x="0" y="0"/>
          <a:ext cx="0" cy="0"/>
          <a:chOff x="0" y="0"/>
          <a:chExt cx="0" cy="0"/>
        </a:xfrm>
      </p:grpSpPr>
      <p:sp>
        <p:nvSpPr>
          <p:cNvPr id="103" name="Google Shape;103;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104" name="Google Shape;104;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05" name="Google Shape;105;p26"/>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6" name="Shape 106"/>
        <p:cNvGrpSpPr/>
        <p:nvPr/>
      </p:nvGrpSpPr>
      <p:grpSpPr>
        <a:xfrm>
          <a:off x="0" y="0"/>
          <a:ext cx="0" cy="0"/>
          <a:chOff x="0" y="0"/>
          <a:chExt cx="0" cy="0"/>
        </a:xfrm>
      </p:grpSpPr>
      <p:sp>
        <p:nvSpPr>
          <p:cNvPr id="107" name="Google Shape;107;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108" name="Google Shape;108;p2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09" name="Google Shape;109;p2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10" name="Google Shape;110;p27"/>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1" name="Shape 111"/>
        <p:cNvGrpSpPr/>
        <p:nvPr/>
      </p:nvGrpSpPr>
      <p:grpSpPr>
        <a:xfrm>
          <a:off x="0" y="0"/>
          <a:ext cx="0" cy="0"/>
          <a:chOff x="0" y="0"/>
          <a:chExt cx="0" cy="0"/>
        </a:xfrm>
      </p:grpSpPr>
      <p:cxnSp>
        <p:nvCxnSpPr>
          <p:cNvPr id="112" name="Google Shape;112;p28"/>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3" name="Google Shape;113;p28"/>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400"/>
              <a:buNone/>
              <a:defRPr sz="5400"/>
            </a:lvl1pPr>
            <a:lvl2pPr lvl="1" rtl="0" algn="ctr">
              <a:lnSpc>
                <a:spcPct val="100000"/>
              </a:lnSpc>
              <a:spcBef>
                <a:spcPts val="0"/>
              </a:spcBef>
              <a:spcAft>
                <a:spcPts val="0"/>
              </a:spcAft>
              <a:buSzPts val="5400"/>
              <a:buNone/>
              <a:defRPr sz="5400"/>
            </a:lvl2pPr>
            <a:lvl3pPr lvl="2" rtl="0" algn="ctr">
              <a:lnSpc>
                <a:spcPct val="100000"/>
              </a:lnSpc>
              <a:spcBef>
                <a:spcPts val="0"/>
              </a:spcBef>
              <a:spcAft>
                <a:spcPts val="0"/>
              </a:spcAft>
              <a:buSzPts val="5400"/>
              <a:buNone/>
              <a:defRPr sz="5400"/>
            </a:lvl3pPr>
            <a:lvl4pPr lvl="3" rtl="0" algn="ctr">
              <a:lnSpc>
                <a:spcPct val="100000"/>
              </a:lnSpc>
              <a:spcBef>
                <a:spcPts val="0"/>
              </a:spcBef>
              <a:spcAft>
                <a:spcPts val="0"/>
              </a:spcAft>
              <a:buSzPts val="5400"/>
              <a:buNone/>
              <a:defRPr sz="5400"/>
            </a:lvl4pPr>
            <a:lvl5pPr lvl="4" rtl="0" algn="ctr">
              <a:lnSpc>
                <a:spcPct val="100000"/>
              </a:lnSpc>
              <a:spcBef>
                <a:spcPts val="0"/>
              </a:spcBef>
              <a:spcAft>
                <a:spcPts val="0"/>
              </a:spcAft>
              <a:buSzPts val="5400"/>
              <a:buNone/>
              <a:defRPr sz="5400"/>
            </a:lvl5pPr>
            <a:lvl6pPr lvl="5" rtl="0" algn="ctr">
              <a:lnSpc>
                <a:spcPct val="100000"/>
              </a:lnSpc>
              <a:spcBef>
                <a:spcPts val="0"/>
              </a:spcBef>
              <a:spcAft>
                <a:spcPts val="0"/>
              </a:spcAft>
              <a:buSzPts val="5400"/>
              <a:buNone/>
              <a:defRPr sz="5400"/>
            </a:lvl6pPr>
            <a:lvl7pPr lvl="6" rtl="0" algn="ctr">
              <a:lnSpc>
                <a:spcPct val="100000"/>
              </a:lnSpc>
              <a:spcBef>
                <a:spcPts val="0"/>
              </a:spcBef>
              <a:spcAft>
                <a:spcPts val="0"/>
              </a:spcAft>
              <a:buSzPts val="5400"/>
              <a:buNone/>
              <a:defRPr sz="5400"/>
            </a:lvl7pPr>
            <a:lvl8pPr lvl="7" rtl="0" algn="ctr">
              <a:lnSpc>
                <a:spcPct val="100000"/>
              </a:lnSpc>
              <a:spcBef>
                <a:spcPts val="0"/>
              </a:spcBef>
              <a:spcAft>
                <a:spcPts val="0"/>
              </a:spcAft>
              <a:buSzPts val="5400"/>
              <a:buNone/>
              <a:defRPr sz="5400"/>
            </a:lvl8pPr>
            <a:lvl9pPr lvl="8" rtl="0" algn="ctr">
              <a:lnSpc>
                <a:spcPct val="100000"/>
              </a:lnSpc>
              <a:spcBef>
                <a:spcPts val="0"/>
              </a:spcBef>
              <a:spcAft>
                <a:spcPts val="0"/>
              </a:spcAft>
              <a:buSzPts val="5400"/>
              <a:buNone/>
              <a:defRPr sz="5400"/>
            </a:lvl9pPr>
          </a:lstStyle>
          <a:p/>
        </p:txBody>
      </p:sp>
      <p:sp>
        <p:nvSpPr>
          <p:cNvPr id="114" name="Google Shape;114;p28"/>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15" name="Google Shape;115;p28"/>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16" name="Shape 116"/>
        <p:cNvGrpSpPr/>
        <p:nvPr/>
      </p:nvGrpSpPr>
      <p:grpSpPr>
        <a:xfrm>
          <a:off x="0" y="0"/>
          <a:ext cx="0" cy="0"/>
          <a:chOff x="0" y="0"/>
          <a:chExt cx="0" cy="0"/>
        </a:xfrm>
      </p:grpSpPr>
      <p:sp>
        <p:nvSpPr>
          <p:cNvPr id="117" name="Google Shape;117;p29"/>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1"/>
              </a:buClr>
              <a:buSzPts val="6800"/>
              <a:buNone/>
              <a:defRPr sz="6800">
                <a:solidFill>
                  <a:schemeClr val="lt1"/>
                </a:solidFill>
              </a:defRPr>
            </a:lvl1pPr>
            <a:lvl2pPr lvl="1" rtl="0" algn="l">
              <a:lnSpc>
                <a:spcPct val="100000"/>
              </a:lnSpc>
              <a:spcBef>
                <a:spcPts val="0"/>
              </a:spcBef>
              <a:spcAft>
                <a:spcPts val="0"/>
              </a:spcAft>
              <a:buClr>
                <a:schemeClr val="lt1"/>
              </a:buClr>
              <a:buSzPts val="6800"/>
              <a:buNone/>
              <a:defRPr sz="6800">
                <a:solidFill>
                  <a:schemeClr val="lt1"/>
                </a:solidFill>
              </a:defRPr>
            </a:lvl2pPr>
            <a:lvl3pPr lvl="2" rtl="0" algn="l">
              <a:lnSpc>
                <a:spcPct val="100000"/>
              </a:lnSpc>
              <a:spcBef>
                <a:spcPts val="0"/>
              </a:spcBef>
              <a:spcAft>
                <a:spcPts val="0"/>
              </a:spcAft>
              <a:buClr>
                <a:schemeClr val="lt1"/>
              </a:buClr>
              <a:buSzPts val="6800"/>
              <a:buNone/>
              <a:defRPr sz="6800">
                <a:solidFill>
                  <a:schemeClr val="lt1"/>
                </a:solidFill>
              </a:defRPr>
            </a:lvl3pPr>
            <a:lvl4pPr lvl="3" rtl="0" algn="l">
              <a:lnSpc>
                <a:spcPct val="100000"/>
              </a:lnSpc>
              <a:spcBef>
                <a:spcPts val="0"/>
              </a:spcBef>
              <a:spcAft>
                <a:spcPts val="0"/>
              </a:spcAft>
              <a:buClr>
                <a:schemeClr val="lt1"/>
              </a:buClr>
              <a:buSzPts val="6800"/>
              <a:buNone/>
              <a:defRPr sz="6800">
                <a:solidFill>
                  <a:schemeClr val="lt1"/>
                </a:solidFill>
              </a:defRPr>
            </a:lvl4pPr>
            <a:lvl5pPr lvl="4" rtl="0" algn="l">
              <a:lnSpc>
                <a:spcPct val="100000"/>
              </a:lnSpc>
              <a:spcBef>
                <a:spcPts val="0"/>
              </a:spcBef>
              <a:spcAft>
                <a:spcPts val="0"/>
              </a:spcAft>
              <a:buClr>
                <a:schemeClr val="lt1"/>
              </a:buClr>
              <a:buSzPts val="6800"/>
              <a:buNone/>
              <a:defRPr sz="6800">
                <a:solidFill>
                  <a:schemeClr val="lt1"/>
                </a:solidFill>
              </a:defRPr>
            </a:lvl5pPr>
            <a:lvl6pPr lvl="5" rtl="0" algn="l">
              <a:lnSpc>
                <a:spcPct val="100000"/>
              </a:lnSpc>
              <a:spcBef>
                <a:spcPts val="0"/>
              </a:spcBef>
              <a:spcAft>
                <a:spcPts val="0"/>
              </a:spcAft>
              <a:buClr>
                <a:schemeClr val="lt1"/>
              </a:buClr>
              <a:buSzPts val="6800"/>
              <a:buNone/>
              <a:defRPr sz="6800">
                <a:solidFill>
                  <a:schemeClr val="lt1"/>
                </a:solidFill>
              </a:defRPr>
            </a:lvl6pPr>
            <a:lvl7pPr lvl="6" rtl="0" algn="l">
              <a:lnSpc>
                <a:spcPct val="100000"/>
              </a:lnSpc>
              <a:spcBef>
                <a:spcPts val="0"/>
              </a:spcBef>
              <a:spcAft>
                <a:spcPts val="0"/>
              </a:spcAft>
              <a:buClr>
                <a:schemeClr val="lt1"/>
              </a:buClr>
              <a:buSzPts val="6800"/>
              <a:buNone/>
              <a:defRPr sz="6800">
                <a:solidFill>
                  <a:schemeClr val="lt1"/>
                </a:solidFill>
              </a:defRPr>
            </a:lvl7pPr>
            <a:lvl8pPr lvl="7" rtl="0" algn="l">
              <a:lnSpc>
                <a:spcPct val="100000"/>
              </a:lnSpc>
              <a:spcBef>
                <a:spcPts val="0"/>
              </a:spcBef>
              <a:spcAft>
                <a:spcPts val="0"/>
              </a:spcAft>
              <a:buClr>
                <a:schemeClr val="lt1"/>
              </a:buClr>
              <a:buSzPts val="6800"/>
              <a:buNone/>
              <a:defRPr sz="6800">
                <a:solidFill>
                  <a:schemeClr val="lt1"/>
                </a:solidFill>
              </a:defRPr>
            </a:lvl8pPr>
            <a:lvl9pPr lvl="8" rtl="0" algn="l">
              <a:lnSpc>
                <a:spcPct val="100000"/>
              </a:lnSpc>
              <a:spcBef>
                <a:spcPts val="0"/>
              </a:spcBef>
              <a:spcAft>
                <a:spcPts val="0"/>
              </a:spcAft>
              <a:buClr>
                <a:schemeClr val="lt1"/>
              </a:buClr>
              <a:buSzPts val="6800"/>
              <a:buNone/>
              <a:defRPr sz="6800">
                <a:solidFill>
                  <a:schemeClr val="lt1"/>
                </a:solidFill>
              </a:defRPr>
            </a:lvl9pPr>
          </a:lstStyle>
          <a:p/>
        </p:txBody>
      </p:sp>
      <p:sp>
        <p:nvSpPr>
          <p:cNvPr id="118" name="Google Shape;118;p29"/>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9" name="Shape 119"/>
        <p:cNvGrpSpPr/>
        <p:nvPr/>
      </p:nvGrpSpPr>
      <p:grpSpPr>
        <a:xfrm>
          <a:off x="0" y="0"/>
          <a:ext cx="0" cy="0"/>
          <a:chOff x="0" y="0"/>
          <a:chExt cx="0" cy="0"/>
        </a:xfrm>
      </p:grpSpPr>
      <p:sp>
        <p:nvSpPr>
          <p:cNvPr id="120" name="Google Shape;120;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121" name="Google Shape;121;p30"/>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2" name="Shape 122"/>
        <p:cNvGrpSpPr/>
        <p:nvPr/>
      </p:nvGrpSpPr>
      <p:grpSpPr>
        <a:xfrm>
          <a:off x="0" y="0"/>
          <a:ext cx="0" cy="0"/>
          <a:chOff x="0" y="0"/>
          <a:chExt cx="0" cy="0"/>
        </a:xfrm>
      </p:grpSpPr>
      <p:sp>
        <p:nvSpPr>
          <p:cNvPr id="123" name="Google Shape;123;p31"/>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24" name="Google Shape;124;p31"/>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25" name="Google Shape;125;p31"/>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26" name="Shape 126"/>
        <p:cNvGrpSpPr/>
        <p:nvPr/>
      </p:nvGrpSpPr>
      <p:grpSpPr>
        <a:xfrm>
          <a:off x="0" y="0"/>
          <a:ext cx="0" cy="0"/>
          <a:chOff x="0" y="0"/>
          <a:chExt cx="0" cy="0"/>
        </a:xfrm>
      </p:grpSpPr>
      <p:sp>
        <p:nvSpPr>
          <p:cNvPr id="127" name="Google Shape;127;p32"/>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4800"/>
              <a:buNone/>
              <a:defRPr sz="4800">
                <a:solidFill>
                  <a:schemeClr val="lt1"/>
                </a:solidFill>
              </a:defRPr>
            </a:lvl1pPr>
            <a:lvl2pPr lvl="1" rtl="0" algn="l">
              <a:lnSpc>
                <a:spcPct val="100000"/>
              </a:lnSpc>
              <a:spcBef>
                <a:spcPts val="0"/>
              </a:spcBef>
              <a:spcAft>
                <a:spcPts val="0"/>
              </a:spcAft>
              <a:buClr>
                <a:schemeClr val="lt1"/>
              </a:buClr>
              <a:buSzPts val="4800"/>
              <a:buNone/>
              <a:defRPr sz="4800">
                <a:solidFill>
                  <a:schemeClr val="lt1"/>
                </a:solidFill>
              </a:defRPr>
            </a:lvl2pPr>
            <a:lvl3pPr lvl="2" rtl="0" algn="l">
              <a:lnSpc>
                <a:spcPct val="100000"/>
              </a:lnSpc>
              <a:spcBef>
                <a:spcPts val="0"/>
              </a:spcBef>
              <a:spcAft>
                <a:spcPts val="0"/>
              </a:spcAft>
              <a:buClr>
                <a:schemeClr val="lt1"/>
              </a:buClr>
              <a:buSzPts val="4800"/>
              <a:buNone/>
              <a:defRPr sz="4800">
                <a:solidFill>
                  <a:schemeClr val="lt1"/>
                </a:solidFill>
              </a:defRPr>
            </a:lvl3pPr>
            <a:lvl4pPr lvl="3" rtl="0" algn="l">
              <a:lnSpc>
                <a:spcPct val="100000"/>
              </a:lnSpc>
              <a:spcBef>
                <a:spcPts val="0"/>
              </a:spcBef>
              <a:spcAft>
                <a:spcPts val="0"/>
              </a:spcAft>
              <a:buClr>
                <a:schemeClr val="lt1"/>
              </a:buClr>
              <a:buSzPts val="4800"/>
              <a:buNone/>
              <a:defRPr sz="4800">
                <a:solidFill>
                  <a:schemeClr val="lt1"/>
                </a:solidFill>
              </a:defRPr>
            </a:lvl4pPr>
            <a:lvl5pPr lvl="4" rtl="0" algn="l">
              <a:lnSpc>
                <a:spcPct val="100000"/>
              </a:lnSpc>
              <a:spcBef>
                <a:spcPts val="0"/>
              </a:spcBef>
              <a:spcAft>
                <a:spcPts val="0"/>
              </a:spcAft>
              <a:buClr>
                <a:schemeClr val="lt1"/>
              </a:buClr>
              <a:buSzPts val="4800"/>
              <a:buNone/>
              <a:defRPr sz="4800">
                <a:solidFill>
                  <a:schemeClr val="lt1"/>
                </a:solidFill>
              </a:defRPr>
            </a:lvl5pPr>
            <a:lvl6pPr lvl="5" rtl="0" algn="l">
              <a:lnSpc>
                <a:spcPct val="100000"/>
              </a:lnSpc>
              <a:spcBef>
                <a:spcPts val="0"/>
              </a:spcBef>
              <a:spcAft>
                <a:spcPts val="0"/>
              </a:spcAft>
              <a:buClr>
                <a:schemeClr val="lt1"/>
              </a:buClr>
              <a:buSzPts val="4800"/>
              <a:buNone/>
              <a:defRPr sz="4800">
                <a:solidFill>
                  <a:schemeClr val="lt1"/>
                </a:solidFill>
              </a:defRPr>
            </a:lvl6pPr>
            <a:lvl7pPr lvl="6" rtl="0" algn="l">
              <a:lnSpc>
                <a:spcPct val="100000"/>
              </a:lnSpc>
              <a:spcBef>
                <a:spcPts val="0"/>
              </a:spcBef>
              <a:spcAft>
                <a:spcPts val="0"/>
              </a:spcAft>
              <a:buClr>
                <a:schemeClr val="lt1"/>
              </a:buClr>
              <a:buSzPts val="4800"/>
              <a:buNone/>
              <a:defRPr sz="4800">
                <a:solidFill>
                  <a:schemeClr val="lt1"/>
                </a:solidFill>
              </a:defRPr>
            </a:lvl7pPr>
            <a:lvl8pPr lvl="7" rtl="0" algn="l">
              <a:lnSpc>
                <a:spcPct val="100000"/>
              </a:lnSpc>
              <a:spcBef>
                <a:spcPts val="0"/>
              </a:spcBef>
              <a:spcAft>
                <a:spcPts val="0"/>
              </a:spcAft>
              <a:buClr>
                <a:schemeClr val="lt1"/>
              </a:buClr>
              <a:buSzPts val="4800"/>
              <a:buNone/>
              <a:defRPr sz="4800">
                <a:solidFill>
                  <a:schemeClr val="lt1"/>
                </a:solidFill>
              </a:defRPr>
            </a:lvl8pPr>
            <a:lvl9pPr lvl="8" rtl="0" algn="l">
              <a:lnSpc>
                <a:spcPct val="100000"/>
              </a:lnSpc>
              <a:spcBef>
                <a:spcPts val="0"/>
              </a:spcBef>
              <a:spcAft>
                <a:spcPts val="0"/>
              </a:spcAft>
              <a:buClr>
                <a:schemeClr val="lt1"/>
              </a:buClr>
              <a:buSzPts val="4800"/>
              <a:buNone/>
              <a:defRPr sz="4800">
                <a:solidFill>
                  <a:schemeClr val="lt1"/>
                </a:solidFill>
              </a:defRPr>
            </a:lvl9pPr>
          </a:lstStyle>
          <a:p/>
        </p:txBody>
      </p:sp>
      <p:sp>
        <p:nvSpPr>
          <p:cNvPr id="128" name="Google Shape;128;p32"/>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9" name="Shape 129"/>
        <p:cNvGrpSpPr/>
        <p:nvPr/>
      </p:nvGrpSpPr>
      <p:grpSpPr>
        <a:xfrm>
          <a:off x="0" y="0"/>
          <a:ext cx="0" cy="0"/>
          <a:chOff x="0" y="0"/>
          <a:chExt cx="0" cy="0"/>
        </a:xfrm>
      </p:grpSpPr>
      <p:sp>
        <p:nvSpPr>
          <p:cNvPr id="130" name="Google Shape;130;p33"/>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1" name="Google Shape;131;p3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32" name="Google Shape;132;p33"/>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3800"/>
              <a:buNone/>
              <a:defRPr sz="3800"/>
            </a:lvl1pPr>
            <a:lvl2pPr lvl="1" rtl="0" algn="ctr">
              <a:lnSpc>
                <a:spcPct val="100000"/>
              </a:lnSpc>
              <a:spcBef>
                <a:spcPts val="0"/>
              </a:spcBef>
              <a:spcAft>
                <a:spcPts val="0"/>
              </a:spcAft>
              <a:buSzPts val="3800"/>
              <a:buNone/>
              <a:defRPr sz="3800"/>
            </a:lvl2pPr>
            <a:lvl3pPr lvl="2" rtl="0" algn="ctr">
              <a:lnSpc>
                <a:spcPct val="100000"/>
              </a:lnSpc>
              <a:spcBef>
                <a:spcPts val="0"/>
              </a:spcBef>
              <a:spcAft>
                <a:spcPts val="0"/>
              </a:spcAft>
              <a:buSzPts val="3800"/>
              <a:buNone/>
              <a:defRPr sz="3800"/>
            </a:lvl3pPr>
            <a:lvl4pPr lvl="3" rtl="0" algn="ctr">
              <a:lnSpc>
                <a:spcPct val="100000"/>
              </a:lnSpc>
              <a:spcBef>
                <a:spcPts val="0"/>
              </a:spcBef>
              <a:spcAft>
                <a:spcPts val="0"/>
              </a:spcAft>
              <a:buSzPts val="3800"/>
              <a:buNone/>
              <a:defRPr sz="3800"/>
            </a:lvl4pPr>
            <a:lvl5pPr lvl="4" rtl="0" algn="ctr">
              <a:lnSpc>
                <a:spcPct val="100000"/>
              </a:lnSpc>
              <a:spcBef>
                <a:spcPts val="0"/>
              </a:spcBef>
              <a:spcAft>
                <a:spcPts val="0"/>
              </a:spcAft>
              <a:buSzPts val="3800"/>
              <a:buNone/>
              <a:defRPr sz="3800"/>
            </a:lvl5pPr>
            <a:lvl6pPr lvl="5" rtl="0" algn="ctr">
              <a:lnSpc>
                <a:spcPct val="100000"/>
              </a:lnSpc>
              <a:spcBef>
                <a:spcPts val="0"/>
              </a:spcBef>
              <a:spcAft>
                <a:spcPts val="0"/>
              </a:spcAft>
              <a:buSzPts val="3800"/>
              <a:buNone/>
              <a:defRPr sz="3800"/>
            </a:lvl6pPr>
            <a:lvl7pPr lvl="6" rtl="0" algn="ctr">
              <a:lnSpc>
                <a:spcPct val="100000"/>
              </a:lnSpc>
              <a:spcBef>
                <a:spcPts val="0"/>
              </a:spcBef>
              <a:spcAft>
                <a:spcPts val="0"/>
              </a:spcAft>
              <a:buSzPts val="3800"/>
              <a:buNone/>
              <a:defRPr sz="3800"/>
            </a:lvl7pPr>
            <a:lvl8pPr lvl="7" rtl="0" algn="ctr">
              <a:lnSpc>
                <a:spcPct val="100000"/>
              </a:lnSpc>
              <a:spcBef>
                <a:spcPts val="0"/>
              </a:spcBef>
              <a:spcAft>
                <a:spcPts val="0"/>
              </a:spcAft>
              <a:buSzPts val="3800"/>
              <a:buNone/>
              <a:defRPr sz="3800"/>
            </a:lvl8pPr>
            <a:lvl9pPr lvl="8" rtl="0" algn="ctr">
              <a:lnSpc>
                <a:spcPct val="100000"/>
              </a:lnSpc>
              <a:spcBef>
                <a:spcPts val="0"/>
              </a:spcBef>
              <a:spcAft>
                <a:spcPts val="0"/>
              </a:spcAft>
              <a:buSzPts val="3800"/>
              <a:buNone/>
              <a:defRPr sz="3800"/>
            </a:lvl9pPr>
          </a:lstStyle>
          <a:p/>
        </p:txBody>
      </p:sp>
      <p:sp>
        <p:nvSpPr>
          <p:cNvPr id="133" name="Google Shape;133;p33"/>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4" name="Google Shape;134;p3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1600"/>
              </a:spcBef>
              <a:spcAft>
                <a:spcPts val="0"/>
              </a:spcAft>
              <a:buClr>
                <a:schemeClr val="lt1"/>
              </a:buClr>
              <a:buSzPts val="1400"/>
              <a:buChar char="○"/>
              <a:defRPr>
                <a:solidFill>
                  <a:schemeClr val="lt1"/>
                </a:solidFill>
              </a:defRPr>
            </a:lvl2pPr>
            <a:lvl3pPr indent="-317500" lvl="2" marL="1371600" rtl="0" algn="l">
              <a:lnSpc>
                <a:spcPct val="115000"/>
              </a:lnSpc>
              <a:spcBef>
                <a:spcPts val="1600"/>
              </a:spcBef>
              <a:spcAft>
                <a:spcPts val="0"/>
              </a:spcAft>
              <a:buClr>
                <a:schemeClr val="lt1"/>
              </a:buClr>
              <a:buSzPts val="1400"/>
              <a:buChar char="■"/>
              <a:defRPr>
                <a:solidFill>
                  <a:schemeClr val="lt1"/>
                </a:solidFill>
              </a:defRPr>
            </a:lvl3pPr>
            <a:lvl4pPr indent="-317500" lvl="3" marL="1828800" rtl="0" algn="l">
              <a:lnSpc>
                <a:spcPct val="115000"/>
              </a:lnSpc>
              <a:spcBef>
                <a:spcPts val="1600"/>
              </a:spcBef>
              <a:spcAft>
                <a:spcPts val="0"/>
              </a:spcAft>
              <a:buClr>
                <a:schemeClr val="lt1"/>
              </a:buClr>
              <a:buSzPts val="1400"/>
              <a:buChar char="●"/>
              <a:defRPr>
                <a:solidFill>
                  <a:schemeClr val="lt1"/>
                </a:solidFill>
              </a:defRPr>
            </a:lvl4pPr>
            <a:lvl5pPr indent="-317500" lvl="4" marL="2286000" rtl="0" algn="l">
              <a:lnSpc>
                <a:spcPct val="115000"/>
              </a:lnSpc>
              <a:spcBef>
                <a:spcPts val="1600"/>
              </a:spcBef>
              <a:spcAft>
                <a:spcPts val="0"/>
              </a:spcAft>
              <a:buClr>
                <a:schemeClr val="lt1"/>
              </a:buClr>
              <a:buSzPts val="1400"/>
              <a:buChar char="○"/>
              <a:defRPr>
                <a:solidFill>
                  <a:schemeClr val="lt1"/>
                </a:solidFill>
              </a:defRPr>
            </a:lvl5pPr>
            <a:lvl6pPr indent="-317500" lvl="5" marL="2743200" rtl="0" algn="l">
              <a:lnSpc>
                <a:spcPct val="115000"/>
              </a:lnSpc>
              <a:spcBef>
                <a:spcPts val="1600"/>
              </a:spcBef>
              <a:spcAft>
                <a:spcPts val="0"/>
              </a:spcAft>
              <a:buClr>
                <a:schemeClr val="lt1"/>
              </a:buClr>
              <a:buSzPts val="1400"/>
              <a:buChar char="■"/>
              <a:defRPr>
                <a:solidFill>
                  <a:schemeClr val="lt1"/>
                </a:solidFill>
              </a:defRPr>
            </a:lvl6pPr>
            <a:lvl7pPr indent="-317500" lvl="6" marL="3200400" rtl="0" algn="l">
              <a:lnSpc>
                <a:spcPct val="115000"/>
              </a:lnSpc>
              <a:spcBef>
                <a:spcPts val="1600"/>
              </a:spcBef>
              <a:spcAft>
                <a:spcPts val="0"/>
              </a:spcAft>
              <a:buClr>
                <a:schemeClr val="lt1"/>
              </a:buClr>
              <a:buSzPts val="1400"/>
              <a:buChar char="●"/>
              <a:defRPr>
                <a:solidFill>
                  <a:schemeClr val="lt1"/>
                </a:solidFill>
              </a:defRPr>
            </a:lvl7pPr>
            <a:lvl8pPr indent="-317500" lvl="7" marL="3657600" rtl="0" algn="l">
              <a:lnSpc>
                <a:spcPct val="115000"/>
              </a:lnSpc>
              <a:spcBef>
                <a:spcPts val="1600"/>
              </a:spcBef>
              <a:spcAft>
                <a:spcPts val="0"/>
              </a:spcAft>
              <a:buClr>
                <a:schemeClr val="lt1"/>
              </a:buClr>
              <a:buSzPts val="1400"/>
              <a:buChar char="○"/>
              <a:defRPr>
                <a:solidFill>
                  <a:schemeClr val="lt1"/>
                </a:solidFill>
              </a:defRPr>
            </a:lvl8pPr>
            <a:lvl9pPr indent="-317500" lvl="8" marL="4114800" rtl="0" algn="l">
              <a:lnSpc>
                <a:spcPct val="115000"/>
              </a:lnSpc>
              <a:spcBef>
                <a:spcPts val="1600"/>
              </a:spcBef>
              <a:spcAft>
                <a:spcPts val="1600"/>
              </a:spcAft>
              <a:buClr>
                <a:schemeClr val="lt1"/>
              </a:buClr>
              <a:buSzPts val="1400"/>
              <a:buChar char="■"/>
              <a:defRPr>
                <a:solidFill>
                  <a:schemeClr val="lt1"/>
                </a:solidFill>
              </a:defRPr>
            </a:lvl9pPr>
          </a:lstStyle>
          <a:p/>
        </p:txBody>
      </p:sp>
      <p:sp>
        <p:nvSpPr>
          <p:cNvPr id="135" name="Google Shape;135;p33"/>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6" name="Shape 136"/>
        <p:cNvGrpSpPr/>
        <p:nvPr/>
      </p:nvGrpSpPr>
      <p:grpSpPr>
        <a:xfrm>
          <a:off x="0" y="0"/>
          <a:ext cx="0" cy="0"/>
          <a:chOff x="0" y="0"/>
          <a:chExt cx="0" cy="0"/>
        </a:xfrm>
      </p:grpSpPr>
      <p:sp>
        <p:nvSpPr>
          <p:cNvPr id="137" name="Google Shape;137;p34"/>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138" name="Google Shape;138;p34"/>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9" name="Shape 139"/>
        <p:cNvGrpSpPr/>
        <p:nvPr/>
      </p:nvGrpSpPr>
      <p:grpSpPr>
        <a:xfrm>
          <a:off x="0" y="0"/>
          <a:ext cx="0" cy="0"/>
          <a:chOff x="0" y="0"/>
          <a:chExt cx="0" cy="0"/>
        </a:xfrm>
      </p:grpSpPr>
      <p:sp>
        <p:nvSpPr>
          <p:cNvPr id="140" name="Google Shape;140;p35"/>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1000"/>
              <a:buNone/>
              <a:defRPr sz="11000">
                <a:solidFill>
                  <a:schemeClr val="dk1"/>
                </a:solidFill>
              </a:defRPr>
            </a:lvl1pPr>
            <a:lvl2pPr lvl="1" rtl="0" algn="ctr">
              <a:lnSpc>
                <a:spcPct val="100000"/>
              </a:lnSpc>
              <a:spcBef>
                <a:spcPts val="0"/>
              </a:spcBef>
              <a:spcAft>
                <a:spcPts val="0"/>
              </a:spcAft>
              <a:buClr>
                <a:schemeClr val="dk1"/>
              </a:buClr>
              <a:buSzPts val="11000"/>
              <a:buNone/>
              <a:defRPr sz="11000">
                <a:solidFill>
                  <a:schemeClr val="dk1"/>
                </a:solidFill>
              </a:defRPr>
            </a:lvl2pPr>
            <a:lvl3pPr lvl="2" rtl="0" algn="ctr">
              <a:lnSpc>
                <a:spcPct val="100000"/>
              </a:lnSpc>
              <a:spcBef>
                <a:spcPts val="0"/>
              </a:spcBef>
              <a:spcAft>
                <a:spcPts val="0"/>
              </a:spcAft>
              <a:buClr>
                <a:schemeClr val="dk1"/>
              </a:buClr>
              <a:buSzPts val="11000"/>
              <a:buNone/>
              <a:defRPr sz="11000">
                <a:solidFill>
                  <a:schemeClr val="dk1"/>
                </a:solidFill>
              </a:defRPr>
            </a:lvl3pPr>
            <a:lvl4pPr lvl="3" rtl="0" algn="ctr">
              <a:lnSpc>
                <a:spcPct val="100000"/>
              </a:lnSpc>
              <a:spcBef>
                <a:spcPts val="0"/>
              </a:spcBef>
              <a:spcAft>
                <a:spcPts val="0"/>
              </a:spcAft>
              <a:buClr>
                <a:schemeClr val="dk1"/>
              </a:buClr>
              <a:buSzPts val="11000"/>
              <a:buNone/>
              <a:defRPr sz="11000">
                <a:solidFill>
                  <a:schemeClr val="dk1"/>
                </a:solidFill>
              </a:defRPr>
            </a:lvl4pPr>
            <a:lvl5pPr lvl="4" rtl="0" algn="ctr">
              <a:lnSpc>
                <a:spcPct val="100000"/>
              </a:lnSpc>
              <a:spcBef>
                <a:spcPts val="0"/>
              </a:spcBef>
              <a:spcAft>
                <a:spcPts val="0"/>
              </a:spcAft>
              <a:buClr>
                <a:schemeClr val="dk1"/>
              </a:buClr>
              <a:buSzPts val="11000"/>
              <a:buNone/>
              <a:defRPr sz="11000">
                <a:solidFill>
                  <a:schemeClr val="dk1"/>
                </a:solidFill>
              </a:defRPr>
            </a:lvl5pPr>
            <a:lvl6pPr lvl="5" rtl="0" algn="ctr">
              <a:lnSpc>
                <a:spcPct val="100000"/>
              </a:lnSpc>
              <a:spcBef>
                <a:spcPts val="0"/>
              </a:spcBef>
              <a:spcAft>
                <a:spcPts val="0"/>
              </a:spcAft>
              <a:buClr>
                <a:schemeClr val="dk1"/>
              </a:buClr>
              <a:buSzPts val="11000"/>
              <a:buNone/>
              <a:defRPr sz="11000">
                <a:solidFill>
                  <a:schemeClr val="dk1"/>
                </a:solidFill>
              </a:defRPr>
            </a:lvl6pPr>
            <a:lvl7pPr lvl="6" rtl="0" algn="ctr">
              <a:lnSpc>
                <a:spcPct val="100000"/>
              </a:lnSpc>
              <a:spcBef>
                <a:spcPts val="0"/>
              </a:spcBef>
              <a:spcAft>
                <a:spcPts val="0"/>
              </a:spcAft>
              <a:buClr>
                <a:schemeClr val="dk1"/>
              </a:buClr>
              <a:buSzPts val="11000"/>
              <a:buNone/>
              <a:defRPr sz="11000">
                <a:solidFill>
                  <a:schemeClr val="dk1"/>
                </a:solidFill>
              </a:defRPr>
            </a:lvl7pPr>
            <a:lvl8pPr lvl="7" rtl="0" algn="ctr">
              <a:lnSpc>
                <a:spcPct val="100000"/>
              </a:lnSpc>
              <a:spcBef>
                <a:spcPts val="0"/>
              </a:spcBef>
              <a:spcAft>
                <a:spcPts val="0"/>
              </a:spcAft>
              <a:buClr>
                <a:schemeClr val="dk1"/>
              </a:buClr>
              <a:buSzPts val="11000"/>
              <a:buNone/>
              <a:defRPr sz="11000">
                <a:solidFill>
                  <a:schemeClr val="dk1"/>
                </a:solidFill>
              </a:defRPr>
            </a:lvl8pPr>
            <a:lvl9pPr lvl="8" rtl="0"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141" name="Google Shape;141;p35"/>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42" name="Google Shape;142;p35"/>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3" name="Shape 143"/>
        <p:cNvGrpSpPr/>
        <p:nvPr/>
      </p:nvGrpSpPr>
      <p:grpSpPr>
        <a:xfrm>
          <a:off x="0" y="0"/>
          <a:ext cx="0" cy="0"/>
          <a:chOff x="0" y="0"/>
          <a:chExt cx="0" cy="0"/>
        </a:xfrm>
      </p:grpSpPr>
      <p:sp>
        <p:nvSpPr>
          <p:cNvPr id="144" name="Google Shape;144;p36"/>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1" name="Shape 151"/>
        <p:cNvGrpSpPr/>
        <p:nvPr/>
      </p:nvGrpSpPr>
      <p:grpSpPr>
        <a:xfrm>
          <a:off x="0" y="0"/>
          <a:ext cx="0" cy="0"/>
          <a:chOff x="0" y="0"/>
          <a:chExt cx="0" cy="0"/>
        </a:xfrm>
      </p:grpSpPr>
      <p:sp>
        <p:nvSpPr>
          <p:cNvPr id="152" name="Google Shape;152;p38"/>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153" name="Google Shape;153;p38"/>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lvl1pPr indent="-381000" lvl="0" marL="457200" rtl="0" algn="l">
              <a:lnSpc>
                <a:spcPct val="115000"/>
              </a:lnSpc>
              <a:spcBef>
                <a:spcPts val="0"/>
              </a:spcBef>
              <a:spcAft>
                <a:spcPts val="0"/>
              </a:spcAft>
              <a:buSzPts val="2400"/>
              <a:buChar char="●"/>
              <a:defRPr/>
            </a:lvl1pPr>
            <a:lvl2pPr indent="-355600" lvl="1" marL="914400" rtl="0" algn="l">
              <a:lnSpc>
                <a:spcPct val="115000"/>
              </a:lnSpc>
              <a:spcBef>
                <a:spcPts val="1600"/>
              </a:spcBef>
              <a:spcAft>
                <a:spcPts val="0"/>
              </a:spcAft>
              <a:buSzPts val="2000"/>
              <a:buChar char="○"/>
              <a:defRPr/>
            </a:lvl2pPr>
            <a:lvl3pPr indent="-342900" lvl="2" marL="1371600" rtl="0" algn="l">
              <a:lnSpc>
                <a:spcPct val="115000"/>
              </a:lnSpc>
              <a:spcBef>
                <a:spcPts val="1600"/>
              </a:spcBef>
              <a:spcAft>
                <a:spcPts val="0"/>
              </a:spcAft>
              <a:buSzPts val="18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54" name="Google Shape;154;p38"/>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5" name="Shape 155"/>
        <p:cNvGrpSpPr/>
        <p:nvPr/>
      </p:nvGrpSpPr>
      <p:grpSpPr>
        <a:xfrm>
          <a:off x="0" y="0"/>
          <a:ext cx="0" cy="0"/>
          <a:chOff x="0" y="0"/>
          <a:chExt cx="0" cy="0"/>
        </a:xfrm>
      </p:grpSpPr>
      <p:sp>
        <p:nvSpPr>
          <p:cNvPr id="156" name="Google Shape;156;p39"/>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1"/>
              </a:buClr>
              <a:buSzPts val="6800"/>
              <a:buNone/>
              <a:defRPr sz="6800">
                <a:solidFill>
                  <a:schemeClr val="lt1"/>
                </a:solidFill>
              </a:defRPr>
            </a:lvl1pPr>
            <a:lvl2pPr lvl="1" rtl="0" algn="l">
              <a:lnSpc>
                <a:spcPct val="100000"/>
              </a:lnSpc>
              <a:spcBef>
                <a:spcPts val="0"/>
              </a:spcBef>
              <a:spcAft>
                <a:spcPts val="0"/>
              </a:spcAft>
              <a:buClr>
                <a:schemeClr val="lt1"/>
              </a:buClr>
              <a:buSzPts val="6800"/>
              <a:buNone/>
              <a:defRPr sz="6800">
                <a:solidFill>
                  <a:schemeClr val="lt1"/>
                </a:solidFill>
              </a:defRPr>
            </a:lvl2pPr>
            <a:lvl3pPr lvl="2" rtl="0" algn="l">
              <a:lnSpc>
                <a:spcPct val="100000"/>
              </a:lnSpc>
              <a:spcBef>
                <a:spcPts val="0"/>
              </a:spcBef>
              <a:spcAft>
                <a:spcPts val="0"/>
              </a:spcAft>
              <a:buClr>
                <a:schemeClr val="lt1"/>
              </a:buClr>
              <a:buSzPts val="6800"/>
              <a:buNone/>
              <a:defRPr sz="6800">
                <a:solidFill>
                  <a:schemeClr val="lt1"/>
                </a:solidFill>
              </a:defRPr>
            </a:lvl3pPr>
            <a:lvl4pPr lvl="3" rtl="0" algn="l">
              <a:lnSpc>
                <a:spcPct val="100000"/>
              </a:lnSpc>
              <a:spcBef>
                <a:spcPts val="0"/>
              </a:spcBef>
              <a:spcAft>
                <a:spcPts val="0"/>
              </a:spcAft>
              <a:buClr>
                <a:schemeClr val="lt1"/>
              </a:buClr>
              <a:buSzPts val="6800"/>
              <a:buNone/>
              <a:defRPr sz="6800">
                <a:solidFill>
                  <a:schemeClr val="lt1"/>
                </a:solidFill>
              </a:defRPr>
            </a:lvl4pPr>
            <a:lvl5pPr lvl="4" rtl="0" algn="l">
              <a:lnSpc>
                <a:spcPct val="100000"/>
              </a:lnSpc>
              <a:spcBef>
                <a:spcPts val="0"/>
              </a:spcBef>
              <a:spcAft>
                <a:spcPts val="0"/>
              </a:spcAft>
              <a:buClr>
                <a:schemeClr val="lt1"/>
              </a:buClr>
              <a:buSzPts val="6800"/>
              <a:buNone/>
              <a:defRPr sz="6800">
                <a:solidFill>
                  <a:schemeClr val="lt1"/>
                </a:solidFill>
              </a:defRPr>
            </a:lvl5pPr>
            <a:lvl6pPr lvl="5" rtl="0" algn="l">
              <a:lnSpc>
                <a:spcPct val="100000"/>
              </a:lnSpc>
              <a:spcBef>
                <a:spcPts val="0"/>
              </a:spcBef>
              <a:spcAft>
                <a:spcPts val="0"/>
              </a:spcAft>
              <a:buClr>
                <a:schemeClr val="lt1"/>
              </a:buClr>
              <a:buSzPts val="6800"/>
              <a:buNone/>
              <a:defRPr sz="6800">
                <a:solidFill>
                  <a:schemeClr val="lt1"/>
                </a:solidFill>
              </a:defRPr>
            </a:lvl6pPr>
            <a:lvl7pPr lvl="6" rtl="0" algn="l">
              <a:lnSpc>
                <a:spcPct val="100000"/>
              </a:lnSpc>
              <a:spcBef>
                <a:spcPts val="0"/>
              </a:spcBef>
              <a:spcAft>
                <a:spcPts val="0"/>
              </a:spcAft>
              <a:buClr>
                <a:schemeClr val="lt1"/>
              </a:buClr>
              <a:buSzPts val="6800"/>
              <a:buNone/>
              <a:defRPr sz="6800">
                <a:solidFill>
                  <a:schemeClr val="lt1"/>
                </a:solidFill>
              </a:defRPr>
            </a:lvl7pPr>
            <a:lvl8pPr lvl="7" rtl="0" algn="l">
              <a:lnSpc>
                <a:spcPct val="100000"/>
              </a:lnSpc>
              <a:spcBef>
                <a:spcPts val="0"/>
              </a:spcBef>
              <a:spcAft>
                <a:spcPts val="0"/>
              </a:spcAft>
              <a:buClr>
                <a:schemeClr val="lt1"/>
              </a:buClr>
              <a:buSzPts val="6800"/>
              <a:buNone/>
              <a:defRPr sz="6800">
                <a:solidFill>
                  <a:schemeClr val="lt1"/>
                </a:solidFill>
              </a:defRPr>
            </a:lvl8pPr>
            <a:lvl9pPr lvl="8" rtl="0" algn="l">
              <a:lnSpc>
                <a:spcPct val="100000"/>
              </a:lnSpc>
              <a:spcBef>
                <a:spcPts val="0"/>
              </a:spcBef>
              <a:spcAft>
                <a:spcPts val="0"/>
              </a:spcAft>
              <a:buClr>
                <a:schemeClr val="lt1"/>
              </a:buClr>
              <a:buSzPts val="6800"/>
              <a:buNone/>
              <a:defRPr sz="6800">
                <a:solidFill>
                  <a:schemeClr val="lt1"/>
                </a:solidFill>
              </a:defRPr>
            </a:lvl9pPr>
          </a:lstStyle>
          <a:p/>
        </p:txBody>
      </p:sp>
      <p:sp>
        <p:nvSpPr>
          <p:cNvPr id="157" name="Google Shape;157;p39"/>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8" name="Shape 158"/>
        <p:cNvGrpSpPr/>
        <p:nvPr/>
      </p:nvGrpSpPr>
      <p:grpSpPr>
        <a:xfrm>
          <a:off x="0" y="0"/>
          <a:ext cx="0" cy="0"/>
          <a:chOff x="0" y="0"/>
          <a:chExt cx="0" cy="0"/>
        </a:xfrm>
      </p:grpSpPr>
      <p:cxnSp>
        <p:nvCxnSpPr>
          <p:cNvPr id="159" name="Google Shape;159;p40"/>
          <p:cNvCxnSpPr/>
          <p:nvPr/>
        </p:nvCxnSpPr>
        <p:spPr>
          <a:xfrm>
            <a:off x="4278300" y="2350188"/>
            <a:ext cx="587400" cy="0"/>
          </a:xfrm>
          <a:prstGeom prst="straightConnector1">
            <a:avLst/>
          </a:prstGeom>
          <a:noFill/>
          <a:ln cap="flat" cmpd="sng" w="76200">
            <a:solidFill>
              <a:srgbClr val="FF9900"/>
            </a:solidFill>
            <a:prstDash val="solid"/>
            <a:round/>
            <a:headEnd len="sm" w="sm" type="none"/>
            <a:tailEnd len="sm" w="sm" type="none"/>
          </a:ln>
        </p:spPr>
      </p:cxnSp>
      <p:sp>
        <p:nvSpPr>
          <p:cNvPr id="160" name="Google Shape;160;p40"/>
          <p:cNvSpPr txBox="1"/>
          <p:nvPr>
            <p:ph type="ctrTitle"/>
          </p:nvPr>
        </p:nvSpPr>
        <p:spPr>
          <a:xfrm>
            <a:off x="311700" y="222675"/>
            <a:ext cx="8520600" cy="195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400"/>
              <a:buNone/>
              <a:defRPr b="1" sz="5400"/>
            </a:lvl1pPr>
            <a:lvl2pPr lvl="1" rtl="0" algn="ctr">
              <a:lnSpc>
                <a:spcPct val="100000"/>
              </a:lnSpc>
              <a:spcBef>
                <a:spcPts val="0"/>
              </a:spcBef>
              <a:spcAft>
                <a:spcPts val="0"/>
              </a:spcAft>
              <a:buSzPts val="5400"/>
              <a:buNone/>
              <a:defRPr sz="5400"/>
            </a:lvl2pPr>
            <a:lvl3pPr lvl="2" rtl="0" algn="ctr">
              <a:lnSpc>
                <a:spcPct val="100000"/>
              </a:lnSpc>
              <a:spcBef>
                <a:spcPts val="0"/>
              </a:spcBef>
              <a:spcAft>
                <a:spcPts val="0"/>
              </a:spcAft>
              <a:buSzPts val="5400"/>
              <a:buNone/>
              <a:defRPr sz="5400"/>
            </a:lvl3pPr>
            <a:lvl4pPr lvl="3" rtl="0" algn="ctr">
              <a:lnSpc>
                <a:spcPct val="100000"/>
              </a:lnSpc>
              <a:spcBef>
                <a:spcPts val="0"/>
              </a:spcBef>
              <a:spcAft>
                <a:spcPts val="0"/>
              </a:spcAft>
              <a:buSzPts val="5400"/>
              <a:buNone/>
              <a:defRPr sz="5400"/>
            </a:lvl4pPr>
            <a:lvl5pPr lvl="4" rtl="0" algn="ctr">
              <a:lnSpc>
                <a:spcPct val="100000"/>
              </a:lnSpc>
              <a:spcBef>
                <a:spcPts val="0"/>
              </a:spcBef>
              <a:spcAft>
                <a:spcPts val="0"/>
              </a:spcAft>
              <a:buSzPts val="5400"/>
              <a:buNone/>
              <a:defRPr sz="5400"/>
            </a:lvl5pPr>
            <a:lvl6pPr lvl="5" rtl="0" algn="ctr">
              <a:lnSpc>
                <a:spcPct val="100000"/>
              </a:lnSpc>
              <a:spcBef>
                <a:spcPts val="0"/>
              </a:spcBef>
              <a:spcAft>
                <a:spcPts val="0"/>
              </a:spcAft>
              <a:buSzPts val="5400"/>
              <a:buNone/>
              <a:defRPr sz="5400"/>
            </a:lvl6pPr>
            <a:lvl7pPr lvl="6" rtl="0" algn="ctr">
              <a:lnSpc>
                <a:spcPct val="100000"/>
              </a:lnSpc>
              <a:spcBef>
                <a:spcPts val="0"/>
              </a:spcBef>
              <a:spcAft>
                <a:spcPts val="0"/>
              </a:spcAft>
              <a:buSzPts val="5400"/>
              <a:buNone/>
              <a:defRPr sz="5400"/>
            </a:lvl7pPr>
            <a:lvl8pPr lvl="7" rtl="0" algn="ctr">
              <a:lnSpc>
                <a:spcPct val="100000"/>
              </a:lnSpc>
              <a:spcBef>
                <a:spcPts val="0"/>
              </a:spcBef>
              <a:spcAft>
                <a:spcPts val="0"/>
              </a:spcAft>
              <a:buSzPts val="5400"/>
              <a:buNone/>
              <a:defRPr sz="5400"/>
            </a:lvl8pPr>
            <a:lvl9pPr lvl="8" rtl="0" algn="ctr">
              <a:lnSpc>
                <a:spcPct val="100000"/>
              </a:lnSpc>
              <a:spcBef>
                <a:spcPts val="0"/>
              </a:spcBef>
              <a:spcAft>
                <a:spcPts val="0"/>
              </a:spcAft>
              <a:buSzPts val="5400"/>
              <a:buNone/>
              <a:defRPr sz="5400"/>
            </a:lvl9pPr>
          </a:lstStyle>
          <a:p/>
        </p:txBody>
      </p:sp>
      <p:sp>
        <p:nvSpPr>
          <p:cNvPr id="161" name="Google Shape;161;p40"/>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62" name="Google Shape;162;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63" name="Google Shape;163;p40"/>
          <p:cNvSpPr txBox="1"/>
          <p:nvPr/>
        </p:nvSpPr>
        <p:spPr>
          <a:xfrm>
            <a:off x="5983800" y="461945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4" name="Shape 164"/>
        <p:cNvGrpSpPr/>
        <p:nvPr/>
      </p:nvGrpSpPr>
      <p:grpSpPr>
        <a:xfrm>
          <a:off x="0" y="0"/>
          <a:ext cx="0" cy="0"/>
          <a:chOff x="0" y="0"/>
          <a:chExt cx="0" cy="0"/>
        </a:xfrm>
      </p:grpSpPr>
      <p:sp>
        <p:nvSpPr>
          <p:cNvPr id="165" name="Google Shape;165;p41"/>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166" name="Google Shape;166;p4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67" name="Google Shape;167;p4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68" name="Google Shape;168;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69" name="Google Shape;169;p41"/>
          <p:cNvSpPr txBox="1"/>
          <p:nvPr>
            <p:ph idx="3"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0" name="Shape 170"/>
        <p:cNvGrpSpPr/>
        <p:nvPr/>
      </p:nvGrpSpPr>
      <p:grpSpPr>
        <a:xfrm>
          <a:off x="0" y="0"/>
          <a:ext cx="0" cy="0"/>
          <a:chOff x="0" y="0"/>
          <a:chExt cx="0" cy="0"/>
        </a:xfrm>
      </p:grpSpPr>
      <p:sp>
        <p:nvSpPr>
          <p:cNvPr id="171" name="Google Shape;171;p42"/>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172" name="Google Shape;172;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73" name="Google Shape;173;p42"/>
          <p:cNvSpPr txBox="1"/>
          <p:nvPr>
            <p:ph idx="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4" name="Shape 174"/>
        <p:cNvGrpSpPr/>
        <p:nvPr/>
      </p:nvGrpSpPr>
      <p:grpSpPr>
        <a:xfrm>
          <a:off x="0" y="0"/>
          <a:ext cx="0" cy="0"/>
          <a:chOff x="0" y="0"/>
          <a:chExt cx="0" cy="0"/>
        </a:xfrm>
      </p:grpSpPr>
      <p:sp>
        <p:nvSpPr>
          <p:cNvPr id="175" name="Google Shape;175;p43"/>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76" name="Google Shape;176;p43"/>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77" name="Google Shape;177;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78" name="Google Shape;178;p43"/>
          <p:cNvSpPr txBox="1"/>
          <p:nvPr>
            <p:ph idx="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79" name="Shape 179"/>
        <p:cNvGrpSpPr/>
        <p:nvPr/>
      </p:nvGrpSpPr>
      <p:grpSpPr>
        <a:xfrm>
          <a:off x="0" y="0"/>
          <a:ext cx="0" cy="0"/>
          <a:chOff x="0" y="0"/>
          <a:chExt cx="0" cy="0"/>
        </a:xfrm>
      </p:grpSpPr>
      <p:sp>
        <p:nvSpPr>
          <p:cNvPr id="180" name="Google Shape;180;p44"/>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4800"/>
              <a:buNone/>
              <a:defRPr sz="4800">
                <a:solidFill>
                  <a:schemeClr val="lt1"/>
                </a:solidFill>
              </a:defRPr>
            </a:lvl1pPr>
            <a:lvl2pPr lvl="1" rtl="0" algn="l">
              <a:lnSpc>
                <a:spcPct val="100000"/>
              </a:lnSpc>
              <a:spcBef>
                <a:spcPts val="0"/>
              </a:spcBef>
              <a:spcAft>
                <a:spcPts val="0"/>
              </a:spcAft>
              <a:buClr>
                <a:schemeClr val="lt1"/>
              </a:buClr>
              <a:buSzPts val="4800"/>
              <a:buNone/>
              <a:defRPr sz="4800">
                <a:solidFill>
                  <a:schemeClr val="lt1"/>
                </a:solidFill>
              </a:defRPr>
            </a:lvl2pPr>
            <a:lvl3pPr lvl="2" rtl="0" algn="l">
              <a:lnSpc>
                <a:spcPct val="100000"/>
              </a:lnSpc>
              <a:spcBef>
                <a:spcPts val="0"/>
              </a:spcBef>
              <a:spcAft>
                <a:spcPts val="0"/>
              </a:spcAft>
              <a:buClr>
                <a:schemeClr val="lt1"/>
              </a:buClr>
              <a:buSzPts val="4800"/>
              <a:buNone/>
              <a:defRPr sz="4800">
                <a:solidFill>
                  <a:schemeClr val="lt1"/>
                </a:solidFill>
              </a:defRPr>
            </a:lvl3pPr>
            <a:lvl4pPr lvl="3" rtl="0" algn="l">
              <a:lnSpc>
                <a:spcPct val="100000"/>
              </a:lnSpc>
              <a:spcBef>
                <a:spcPts val="0"/>
              </a:spcBef>
              <a:spcAft>
                <a:spcPts val="0"/>
              </a:spcAft>
              <a:buClr>
                <a:schemeClr val="lt1"/>
              </a:buClr>
              <a:buSzPts val="4800"/>
              <a:buNone/>
              <a:defRPr sz="4800">
                <a:solidFill>
                  <a:schemeClr val="lt1"/>
                </a:solidFill>
              </a:defRPr>
            </a:lvl4pPr>
            <a:lvl5pPr lvl="4" rtl="0" algn="l">
              <a:lnSpc>
                <a:spcPct val="100000"/>
              </a:lnSpc>
              <a:spcBef>
                <a:spcPts val="0"/>
              </a:spcBef>
              <a:spcAft>
                <a:spcPts val="0"/>
              </a:spcAft>
              <a:buClr>
                <a:schemeClr val="lt1"/>
              </a:buClr>
              <a:buSzPts val="4800"/>
              <a:buNone/>
              <a:defRPr sz="4800">
                <a:solidFill>
                  <a:schemeClr val="lt1"/>
                </a:solidFill>
              </a:defRPr>
            </a:lvl5pPr>
            <a:lvl6pPr lvl="5" rtl="0" algn="l">
              <a:lnSpc>
                <a:spcPct val="100000"/>
              </a:lnSpc>
              <a:spcBef>
                <a:spcPts val="0"/>
              </a:spcBef>
              <a:spcAft>
                <a:spcPts val="0"/>
              </a:spcAft>
              <a:buClr>
                <a:schemeClr val="lt1"/>
              </a:buClr>
              <a:buSzPts val="4800"/>
              <a:buNone/>
              <a:defRPr sz="4800">
                <a:solidFill>
                  <a:schemeClr val="lt1"/>
                </a:solidFill>
              </a:defRPr>
            </a:lvl6pPr>
            <a:lvl7pPr lvl="6" rtl="0" algn="l">
              <a:lnSpc>
                <a:spcPct val="100000"/>
              </a:lnSpc>
              <a:spcBef>
                <a:spcPts val="0"/>
              </a:spcBef>
              <a:spcAft>
                <a:spcPts val="0"/>
              </a:spcAft>
              <a:buClr>
                <a:schemeClr val="lt1"/>
              </a:buClr>
              <a:buSzPts val="4800"/>
              <a:buNone/>
              <a:defRPr sz="4800">
                <a:solidFill>
                  <a:schemeClr val="lt1"/>
                </a:solidFill>
              </a:defRPr>
            </a:lvl7pPr>
            <a:lvl8pPr lvl="7" rtl="0" algn="l">
              <a:lnSpc>
                <a:spcPct val="100000"/>
              </a:lnSpc>
              <a:spcBef>
                <a:spcPts val="0"/>
              </a:spcBef>
              <a:spcAft>
                <a:spcPts val="0"/>
              </a:spcAft>
              <a:buClr>
                <a:schemeClr val="lt1"/>
              </a:buClr>
              <a:buSzPts val="4800"/>
              <a:buNone/>
              <a:defRPr sz="4800">
                <a:solidFill>
                  <a:schemeClr val="lt1"/>
                </a:solidFill>
              </a:defRPr>
            </a:lvl8pPr>
            <a:lvl9pPr lvl="8" rtl="0" algn="l">
              <a:lnSpc>
                <a:spcPct val="100000"/>
              </a:lnSpc>
              <a:spcBef>
                <a:spcPts val="0"/>
              </a:spcBef>
              <a:spcAft>
                <a:spcPts val="0"/>
              </a:spcAft>
              <a:buClr>
                <a:schemeClr val="lt1"/>
              </a:buClr>
              <a:buSzPts val="4800"/>
              <a:buNone/>
              <a:defRPr sz="4800">
                <a:solidFill>
                  <a:schemeClr val="lt1"/>
                </a:solidFill>
              </a:defRPr>
            </a:lvl9pPr>
          </a:lstStyle>
          <a:p/>
        </p:txBody>
      </p:sp>
      <p:sp>
        <p:nvSpPr>
          <p:cNvPr id="181" name="Google Shape;181;p44"/>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2" name="Shape 182"/>
        <p:cNvGrpSpPr/>
        <p:nvPr/>
      </p:nvGrpSpPr>
      <p:grpSpPr>
        <a:xfrm>
          <a:off x="0" y="0"/>
          <a:ext cx="0" cy="0"/>
          <a:chOff x="0" y="0"/>
          <a:chExt cx="0" cy="0"/>
        </a:xfrm>
      </p:grpSpPr>
      <p:sp>
        <p:nvSpPr>
          <p:cNvPr id="183" name="Google Shape;183;p45"/>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4" name="Google Shape;184;p45"/>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85" name="Google Shape;185;p45"/>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3800"/>
              <a:buNone/>
              <a:defRPr sz="3800"/>
            </a:lvl1pPr>
            <a:lvl2pPr lvl="1" rtl="0" algn="ctr">
              <a:lnSpc>
                <a:spcPct val="100000"/>
              </a:lnSpc>
              <a:spcBef>
                <a:spcPts val="0"/>
              </a:spcBef>
              <a:spcAft>
                <a:spcPts val="0"/>
              </a:spcAft>
              <a:buSzPts val="3800"/>
              <a:buNone/>
              <a:defRPr sz="3800"/>
            </a:lvl2pPr>
            <a:lvl3pPr lvl="2" rtl="0" algn="ctr">
              <a:lnSpc>
                <a:spcPct val="100000"/>
              </a:lnSpc>
              <a:spcBef>
                <a:spcPts val="0"/>
              </a:spcBef>
              <a:spcAft>
                <a:spcPts val="0"/>
              </a:spcAft>
              <a:buSzPts val="3800"/>
              <a:buNone/>
              <a:defRPr sz="3800"/>
            </a:lvl3pPr>
            <a:lvl4pPr lvl="3" rtl="0" algn="ctr">
              <a:lnSpc>
                <a:spcPct val="100000"/>
              </a:lnSpc>
              <a:spcBef>
                <a:spcPts val="0"/>
              </a:spcBef>
              <a:spcAft>
                <a:spcPts val="0"/>
              </a:spcAft>
              <a:buSzPts val="3800"/>
              <a:buNone/>
              <a:defRPr sz="3800"/>
            </a:lvl4pPr>
            <a:lvl5pPr lvl="4" rtl="0" algn="ctr">
              <a:lnSpc>
                <a:spcPct val="100000"/>
              </a:lnSpc>
              <a:spcBef>
                <a:spcPts val="0"/>
              </a:spcBef>
              <a:spcAft>
                <a:spcPts val="0"/>
              </a:spcAft>
              <a:buSzPts val="3800"/>
              <a:buNone/>
              <a:defRPr sz="3800"/>
            </a:lvl5pPr>
            <a:lvl6pPr lvl="5" rtl="0" algn="ctr">
              <a:lnSpc>
                <a:spcPct val="100000"/>
              </a:lnSpc>
              <a:spcBef>
                <a:spcPts val="0"/>
              </a:spcBef>
              <a:spcAft>
                <a:spcPts val="0"/>
              </a:spcAft>
              <a:buSzPts val="3800"/>
              <a:buNone/>
              <a:defRPr sz="3800"/>
            </a:lvl6pPr>
            <a:lvl7pPr lvl="6" rtl="0" algn="ctr">
              <a:lnSpc>
                <a:spcPct val="100000"/>
              </a:lnSpc>
              <a:spcBef>
                <a:spcPts val="0"/>
              </a:spcBef>
              <a:spcAft>
                <a:spcPts val="0"/>
              </a:spcAft>
              <a:buSzPts val="3800"/>
              <a:buNone/>
              <a:defRPr sz="3800"/>
            </a:lvl7pPr>
            <a:lvl8pPr lvl="7" rtl="0" algn="ctr">
              <a:lnSpc>
                <a:spcPct val="100000"/>
              </a:lnSpc>
              <a:spcBef>
                <a:spcPts val="0"/>
              </a:spcBef>
              <a:spcAft>
                <a:spcPts val="0"/>
              </a:spcAft>
              <a:buSzPts val="3800"/>
              <a:buNone/>
              <a:defRPr sz="3800"/>
            </a:lvl8pPr>
            <a:lvl9pPr lvl="8" rtl="0" algn="ctr">
              <a:lnSpc>
                <a:spcPct val="100000"/>
              </a:lnSpc>
              <a:spcBef>
                <a:spcPts val="0"/>
              </a:spcBef>
              <a:spcAft>
                <a:spcPts val="0"/>
              </a:spcAft>
              <a:buSzPts val="3800"/>
              <a:buNone/>
              <a:defRPr sz="3800"/>
            </a:lvl9pPr>
          </a:lstStyle>
          <a:p/>
        </p:txBody>
      </p:sp>
      <p:sp>
        <p:nvSpPr>
          <p:cNvPr id="186" name="Google Shape;186;p45"/>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87" name="Google Shape;187;p4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81000" lvl="0" marL="457200" rtl="0" algn="l">
              <a:lnSpc>
                <a:spcPct val="115000"/>
              </a:lnSpc>
              <a:spcBef>
                <a:spcPts val="0"/>
              </a:spcBef>
              <a:spcAft>
                <a:spcPts val="0"/>
              </a:spcAft>
              <a:buClr>
                <a:schemeClr val="lt1"/>
              </a:buClr>
              <a:buSzPts val="2400"/>
              <a:buChar char="●"/>
              <a:defRPr>
                <a:solidFill>
                  <a:schemeClr val="lt1"/>
                </a:solidFill>
              </a:defRPr>
            </a:lvl1pPr>
            <a:lvl2pPr indent="-355600" lvl="1" marL="914400" rtl="0" algn="l">
              <a:lnSpc>
                <a:spcPct val="115000"/>
              </a:lnSpc>
              <a:spcBef>
                <a:spcPts val="1600"/>
              </a:spcBef>
              <a:spcAft>
                <a:spcPts val="0"/>
              </a:spcAft>
              <a:buClr>
                <a:schemeClr val="lt1"/>
              </a:buClr>
              <a:buSzPts val="2000"/>
              <a:buChar char="○"/>
              <a:defRPr>
                <a:solidFill>
                  <a:schemeClr val="lt1"/>
                </a:solidFill>
              </a:defRPr>
            </a:lvl2pPr>
            <a:lvl3pPr indent="-342900" lvl="2" marL="1371600" rtl="0" algn="l">
              <a:lnSpc>
                <a:spcPct val="115000"/>
              </a:lnSpc>
              <a:spcBef>
                <a:spcPts val="1600"/>
              </a:spcBef>
              <a:spcAft>
                <a:spcPts val="0"/>
              </a:spcAft>
              <a:buClr>
                <a:schemeClr val="lt1"/>
              </a:buClr>
              <a:buSzPts val="1800"/>
              <a:buChar char="■"/>
              <a:defRPr>
                <a:solidFill>
                  <a:schemeClr val="lt1"/>
                </a:solidFill>
              </a:defRPr>
            </a:lvl3pPr>
            <a:lvl4pPr indent="-317500" lvl="3" marL="1828800" rtl="0" algn="l">
              <a:lnSpc>
                <a:spcPct val="115000"/>
              </a:lnSpc>
              <a:spcBef>
                <a:spcPts val="1600"/>
              </a:spcBef>
              <a:spcAft>
                <a:spcPts val="0"/>
              </a:spcAft>
              <a:buClr>
                <a:schemeClr val="lt1"/>
              </a:buClr>
              <a:buSzPts val="1400"/>
              <a:buChar char="●"/>
              <a:defRPr>
                <a:solidFill>
                  <a:schemeClr val="lt1"/>
                </a:solidFill>
              </a:defRPr>
            </a:lvl4pPr>
            <a:lvl5pPr indent="-317500" lvl="4" marL="2286000" rtl="0" algn="l">
              <a:lnSpc>
                <a:spcPct val="115000"/>
              </a:lnSpc>
              <a:spcBef>
                <a:spcPts val="1600"/>
              </a:spcBef>
              <a:spcAft>
                <a:spcPts val="0"/>
              </a:spcAft>
              <a:buClr>
                <a:schemeClr val="lt1"/>
              </a:buClr>
              <a:buSzPts val="1400"/>
              <a:buChar char="○"/>
              <a:defRPr>
                <a:solidFill>
                  <a:schemeClr val="lt1"/>
                </a:solidFill>
              </a:defRPr>
            </a:lvl5pPr>
            <a:lvl6pPr indent="-317500" lvl="5" marL="2743200" rtl="0" algn="l">
              <a:lnSpc>
                <a:spcPct val="115000"/>
              </a:lnSpc>
              <a:spcBef>
                <a:spcPts val="1600"/>
              </a:spcBef>
              <a:spcAft>
                <a:spcPts val="0"/>
              </a:spcAft>
              <a:buClr>
                <a:schemeClr val="lt1"/>
              </a:buClr>
              <a:buSzPts val="1400"/>
              <a:buChar char="■"/>
              <a:defRPr>
                <a:solidFill>
                  <a:schemeClr val="lt1"/>
                </a:solidFill>
              </a:defRPr>
            </a:lvl6pPr>
            <a:lvl7pPr indent="-317500" lvl="6" marL="3200400" rtl="0" algn="l">
              <a:lnSpc>
                <a:spcPct val="115000"/>
              </a:lnSpc>
              <a:spcBef>
                <a:spcPts val="1600"/>
              </a:spcBef>
              <a:spcAft>
                <a:spcPts val="0"/>
              </a:spcAft>
              <a:buClr>
                <a:schemeClr val="lt1"/>
              </a:buClr>
              <a:buSzPts val="1400"/>
              <a:buChar char="●"/>
              <a:defRPr>
                <a:solidFill>
                  <a:schemeClr val="lt1"/>
                </a:solidFill>
              </a:defRPr>
            </a:lvl7pPr>
            <a:lvl8pPr indent="-317500" lvl="7" marL="3657600" rtl="0" algn="l">
              <a:lnSpc>
                <a:spcPct val="115000"/>
              </a:lnSpc>
              <a:spcBef>
                <a:spcPts val="1600"/>
              </a:spcBef>
              <a:spcAft>
                <a:spcPts val="0"/>
              </a:spcAft>
              <a:buClr>
                <a:schemeClr val="lt1"/>
              </a:buClr>
              <a:buSzPts val="1400"/>
              <a:buChar char="○"/>
              <a:defRPr>
                <a:solidFill>
                  <a:schemeClr val="lt1"/>
                </a:solidFill>
              </a:defRPr>
            </a:lvl8pPr>
            <a:lvl9pPr indent="-317500" lvl="8" marL="4114800" rtl="0" algn="l">
              <a:lnSpc>
                <a:spcPct val="115000"/>
              </a:lnSpc>
              <a:spcBef>
                <a:spcPts val="1600"/>
              </a:spcBef>
              <a:spcAft>
                <a:spcPts val="1600"/>
              </a:spcAft>
              <a:buClr>
                <a:schemeClr val="lt1"/>
              </a:buClr>
              <a:buSzPts val="1400"/>
              <a:buChar char="■"/>
              <a:defRPr>
                <a:solidFill>
                  <a:schemeClr val="lt1"/>
                </a:solidFill>
              </a:defRPr>
            </a:lvl9pPr>
          </a:lstStyle>
          <a:p/>
        </p:txBody>
      </p:sp>
      <p:sp>
        <p:nvSpPr>
          <p:cNvPr id="188" name="Google Shape;188;p45"/>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9" name="Shape 189"/>
        <p:cNvGrpSpPr/>
        <p:nvPr/>
      </p:nvGrpSpPr>
      <p:grpSpPr>
        <a:xfrm>
          <a:off x="0" y="0"/>
          <a:ext cx="0" cy="0"/>
          <a:chOff x="0" y="0"/>
          <a:chExt cx="0" cy="0"/>
        </a:xfrm>
      </p:grpSpPr>
      <p:sp>
        <p:nvSpPr>
          <p:cNvPr id="190" name="Google Shape;190;p46"/>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Clr>
                <a:schemeClr val="accent3"/>
              </a:buClr>
              <a:buSzPts val="2400"/>
              <a:buFont typeface="Alfa Slab One"/>
              <a:buNone/>
              <a:defRPr>
                <a:solidFill>
                  <a:schemeClr val="accent3"/>
                </a:solidFill>
                <a:latin typeface="Alfa Slab One"/>
                <a:ea typeface="Alfa Slab One"/>
                <a:cs typeface="Alfa Slab One"/>
                <a:sym typeface="Alfa Slab One"/>
              </a:defRPr>
            </a:lvl1pPr>
          </a:lstStyle>
          <a:p/>
        </p:txBody>
      </p:sp>
      <p:sp>
        <p:nvSpPr>
          <p:cNvPr id="191" name="Google Shape;191;p46"/>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2" name="Shape 192"/>
        <p:cNvGrpSpPr/>
        <p:nvPr/>
      </p:nvGrpSpPr>
      <p:grpSpPr>
        <a:xfrm>
          <a:off x="0" y="0"/>
          <a:ext cx="0" cy="0"/>
          <a:chOff x="0" y="0"/>
          <a:chExt cx="0" cy="0"/>
        </a:xfrm>
      </p:grpSpPr>
      <p:sp>
        <p:nvSpPr>
          <p:cNvPr id="193" name="Google Shape;193;p47"/>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1000"/>
              <a:buNone/>
              <a:defRPr sz="11000">
                <a:solidFill>
                  <a:schemeClr val="dk1"/>
                </a:solidFill>
              </a:defRPr>
            </a:lvl1pPr>
            <a:lvl2pPr lvl="1" rtl="0" algn="ctr">
              <a:lnSpc>
                <a:spcPct val="100000"/>
              </a:lnSpc>
              <a:spcBef>
                <a:spcPts val="0"/>
              </a:spcBef>
              <a:spcAft>
                <a:spcPts val="0"/>
              </a:spcAft>
              <a:buClr>
                <a:schemeClr val="dk1"/>
              </a:buClr>
              <a:buSzPts val="11000"/>
              <a:buNone/>
              <a:defRPr sz="11000">
                <a:solidFill>
                  <a:schemeClr val="dk1"/>
                </a:solidFill>
              </a:defRPr>
            </a:lvl2pPr>
            <a:lvl3pPr lvl="2" rtl="0" algn="ctr">
              <a:lnSpc>
                <a:spcPct val="100000"/>
              </a:lnSpc>
              <a:spcBef>
                <a:spcPts val="0"/>
              </a:spcBef>
              <a:spcAft>
                <a:spcPts val="0"/>
              </a:spcAft>
              <a:buClr>
                <a:schemeClr val="dk1"/>
              </a:buClr>
              <a:buSzPts val="11000"/>
              <a:buNone/>
              <a:defRPr sz="11000">
                <a:solidFill>
                  <a:schemeClr val="dk1"/>
                </a:solidFill>
              </a:defRPr>
            </a:lvl3pPr>
            <a:lvl4pPr lvl="3" rtl="0" algn="ctr">
              <a:lnSpc>
                <a:spcPct val="100000"/>
              </a:lnSpc>
              <a:spcBef>
                <a:spcPts val="0"/>
              </a:spcBef>
              <a:spcAft>
                <a:spcPts val="0"/>
              </a:spcAft>
              <a:buClr>
                <a:schemeClr val="dk1"/>
              </a:buClr>
              <a:buSzPts val="11000"/>
              <a:buNone/>
              <a:defRPr sz="11000">
                <a:solidFill>
                  <a:schemeClr val="dk1"/>
                </a:solidFill>
              </a:defRPr>
            </a:lvl4pPr>
            <a:lvl5pPr lvl="4" rtl="0" algn="ctr">
              <a:lnSpc>
                <a:spcPct val="100000"/>
              </a:lnSpc>
              <a:spcBef>
                <a:spcPts val="0"/>
              </a:spcBef>
              <a:spcAft>
                <a:spcPts val="0"/>
              </a:spcAft>
              <a:buClr>
                <a:schemeClr val="dk1"/>
              </a:buClr>
              <a:buSzPts val="11000"/>
              <a:buNone/>
              <a:defRPr sz="11000">
                <a:solidFill>
                  <a:schemeClr val="dk1"/>
                </a:solidFill>
              </a:defRPr>
            </a:lvl5pPr>
            <a:lvl6pPr lvl="5" rtl="0" algn="ctr">
              <a:lnSpc>
                <a:spcPct val="100000"/>
              </a:lnSpc>
              <a:spcBef>
                <a:spcPts val="0"/>
              </a:spcBef>
              <a:spcAft>
                <a:spcPts val="0"/>
              </a:spcAft>
              <a:buClr>
                <a:schemeClr val="dk1"/>
              </a:buClr>
              <a:buSzPts val="11000"/>
              <a:buNone/>
              <a:defRPr sz="11000">
                <a:solidFill>
                  <a:schemeClr val="dk1"/>
                </a:solidFill>
              </a:defRPr>
            </a:lvl6pPr>
            <a:lvl7pPr lvl="6" rtl="0" algn="ctr">
              <a:lnSpc>
                <a:spcPct val="100000"/>
              </a:lnSpc>
              <a:spcBef>
                <a:spcPts val="0"/>
              </a:spcBef>
              <a:spcAft>
                <a:spcPts val="0"/>
              </a:spcAft>
              <a:buClr>
                <a:schemeClr val="dk1"/>
              </a:buClr>
              <a:buSzPts val="11000"/>
              <a:buNone/>
              <a:defRPr sz="11000">
                <a:solidFill>
                  <a:schemeClr val="dk1"/>
                </a:solidFill>
              </a:defRPr>
            </a:lvl7pPr>
            <a:lvl8pPr lvl="7" rtl="0" algn="ctr">
              <a:lnSpc>
                <a:spcPct val="100000"/>
              </a:lnSpc>
              <a:spcBef>
                <a:spcPts val="0"/>
              </a:spcBef>
              <a:spcAft>
                <a:spcPts val="0"/>
              </a:spcAft>
              <a:buClr>
                <a:schemeClr val="dk1"/>
              </a:buClr>
              <a:buSzPts val="11000"/>
              <a:buNone/>
              <a:defRPr sz="11000">
                <a:solidFill>
                  <a:schemeClr val="dk1"/>
                </a:solidFill>
              </a:defRPr>
            </a:lvl8pPr>
            <a:lvl9pPr lvl="8" rtl="0"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194" name="Google Shape;194;p47"/>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Autofit/>
          </a:bodyPr>
          <a:lstStyle>
            <a:lvl1pPr indent="-381000" lvl="0" marL="457200" rtl="0" algn="ctr">
              <a:lnSpc>
                <a:spcPct val="115000"/>
              </a:lnSpc>
              <a:spcBef>
                <a:spcPts val="0"/>
              </a:spcBef>
              <a:spcAft>
                <a:spcPts val="0"/>
              </a:spcAft>
              <a:buSzPts val="2400"/>
              <a:buChar char="●"/>
              <a:defRPr/>
            </a:lvl1pPr>
            <a:lvl2pPr indent="-355600" lvl="1" marL="914400" rtl="0" algn="ctr">
              <a:lnSpc>
                <a:spcPct val="115000"/>
              </a:lnSpc>
              <a:spcBef>
                <a:spcPts val="1600"/>
              </a:spcBef>
              <a:spcAft>
                <a:spcPts val="0"/>
              </a:spcAft>
              <a:buSzPts val="2000"/>
              <a:buChar char="○"/>
              <a:defRPr/>
            </a:lvl2pPr>
            <a:lvl3pPr indent="-342900" lvl="2" marL="1371600" rtl="0" algn="ctr">
              <a:lnSpc>
                <a:spcPct val="115000"/>
              </a:lnSpc>
              <a:spcBef>
                <a:spcPts val="1600"/>
              </a:spcBef>
              <a:spcAft>
                <a:spcPts val="0"/>
              </a:spcAft>
              <a:buSzPts val="18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95" name="Google Shape;195;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6" name="Shape 196"/>
        <p:cNvGrpSpPr/>
        <p:nvPr/>
      </p:nvGrpSpPr>
      <p:grpSpPr>
        <a:xfrm>
          <a:off x="0" y="0"/>
          <a:ext cx="0" cy="0"/>
          <a:chOff x="0" y="0"/>
          <a:chExt cx="0" cy="0"/>
        </a:xfrm>
      </p:grpSpPr>
      <p:sp>
        <p:nvSpPr>
          <p:cNvPr id="197" name="Google Shape;197;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2" name="Shape 202"/>
        <p:cNvGrpSpPr/>
        <p:nvPr/>
      </p:nvGrpSpPr>
      <p:grpSpPr>
        <a:xfrm>
          <a:off x="0" y="0"/>
          <a:ext cx="0" cy="0"/>
          <a:chOff x="0" y="0"/>
          <a:chExt cx="0" cy="0"/>
        </a:xfrm>
      </p:grpSpPr>
      <p:cxnSp>
        <p:nvCxnSpPr>
          <p:cNvPr id="203" name="Google Shape;203;p50"/>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204" name="Google Shape;204;p50"/>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205" name="Google Shape;205;p50"/>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06" name="Google Shape;206;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07" name="Shape 207"/>
        <p:cNvGrpSpPr/>
        <p:nvPr/>
      </p:nvGrpSpPr>
      <p:grpSpPr>
        <a:xfrm>
          <a:off x="0" y="0"/>
          <a:ext cx="0" cy="0"/>
          <a:chOff x="0" y="0"/>
          <a:chExt cx="0" cy="0"/>
        </a:xfrm>
      </p:grpSpPr>
      <p:sp>
        <p:nvSpPr>
          <p:cNvPr id="208" name="Google Shape;208;p51"/>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p:txBody>
      </p:sp>
      <p:sp>
        <p:nvSpPr>
          <p:cNvPr id="209" name="Google Shape;209;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0" name="Shape 210"/>
        <p:cNvGrpSpPr/>
        <p:nvPr/>
      </p:nvGrpSpPr>
      <p:grpSpPr>
        <a:xfrm>
          <a:off x="0" y="0"/>
          <a:ext cx="0" cy="0"/>
          <a:chOff x="0" y="0"/>
          <a:chExt cx="0" cy="0"/>
        </a:xfrm>
      </p:grpSpPr>
      <p:sp>
        <p:nvSpPr>
          <p:cNvPr id="211" name="Google Shape;211;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2" name="Google Shape;212;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13" name="Google Shape;213;p52"/>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4" name="Shape 214"/>
        <p:cNvGrpSpPr/>
        <p:nvPr/>
      </p:nvGrpSpPr>
      <p:grpSpPr>
        <a:xfrm>
          <a:off x="0" y="0"/>
          <a:ext cx="0" cy="0"/>
          <a:chOff x="0" y="0"/>
          <a:chExt cx="0" cy="0"/>
        </a:xfrm>
      </p:grpSpPr>
      <p:sp>
        <p:nvSpPr>
          <p:cNvPr id="215" name="Google Shape;215;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6" name="Google Shape;216;p5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17" name="Google Shape;217;p5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18" name="Google Shape;218;p53"/>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9" name="Shape 219"/>
        <p:cNvGrpSpPr/>
        <p:nvPr/>
      </p:nvGrpSpPr>
      <p:grpSpPr>
        <a:xfrm>
          <a:off x="0" y="0"/>
          <a:ext cx="0" cy="0"/>
          <a:chOff x="0" y="0"/>
          <a:chExt cx="0" cy="0"/>
        </a:xfrm>
      </p:grpSpPr>
      <p:sp>
        <p:nvSpPr>
          <p:cNvPr id="220" name="Google Shape;220;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1" name="Google Shape;221;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2" name="Shape 222"/>
        <p:cNvGrpSpPr/>
        <p:nvPr/>
      </p:nvGrpSpPr>
      <p:grpSpPr>
        <a:xfrm>
          <a:off x="0" y="0"/>
          <a:ext cx="0" cy="0"/>
          <a:chOff x="0" y="0"/>
          <a:chExt cx="0" cy="0"/>
        </a:xfrm>
      </p:grpSpPr>
      <p:sp>
        <p:nvSpPr>
          <p:cNvPr id="223" name="Google Shape;223;p55"/>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24" name="Google Shape;224;p55"/>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25" name="Google Shape;225;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226" name="Shape 226"/>
        <p:cNvGrpSpPr/>
        <p:nvPr/>
      </p:nvGrpSpPr>
      <p:grpSpPr>
        <a:xfrm>
          <a:off x="0" y="0"/>
          <a:ext cx="0" cy="0"/>
          <a:chOff x="0" y="0"/>
          <a:chExt cx="0" cy="0"/>
        </a:xfrm>
      </p:grpSpPr>
      <p:sp>
        <p:nvSpPr>
          <p:cNvPr id="227" name="Google Shape;227;p56"/>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228" name="Google Shape;228;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9" name="Shape 229"/>
        <p:cNvGrpSpPr/>
        <p:nvPr/>
      </p:nvGrpSpPr>
      <p:grpSpPr>
        <a:xfrm>
          <a:off x="0" y="0"/>
          <a:ext cx="0" cy="0"/>
          <a:chOff x="0" y="0"/>
          <a:chExt cx="0" cy="0"/>
        </a:xfrm>
      </p:grpSpPr>
      <p:sp>
        <p:nvSpPr>
          <p:cNvPr id="230" name="Google Shape;230;p57"/>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1" name="Google Shape;231;p5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32" name="Google Shape;232;p57"/>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233" name="Google Shape;233;p57"/>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34" name="Google Shape;234;p5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235" name="Google Shape;235;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6" name="Shape 236"/>
        <p:cNvGrpSpPr/>
        <p:nvPr/>
      </p:nvGrpSpPr>
      <p:grpSpPr>
        <a:xfrm>
          <a:off x="0" y="0"/>
          <a:ext cx="0" cy="0"/>
          <a:chOff x="0" y="0"/>
          <a:chExt cx="0" cy="0"/>
        </a:xfrm>
      </p:grpSpPr>
      <p:sp>
        <p:nvSpPr>
          <p:cNvPr id="237" name="Google Shape;237;p58"/>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238" name="Google Shape;238;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9" name="Shape 239"/>
        <p:cNvGrpSpPr/>
        <p:nvPr/>
      </p:nvGrpSpPr>
      <p:grpSpPr>
        <a:xfrm>
          <a:off x="0" y="0"/>
          <a:ext cx="0" cy="0"/>
          <a:chOff x="0" y="0"/>
          <a:chExt cx="0" cy="0"/>
        </a:xfrm>
      </p:grpSpPr>
      <p:sp>
        <p:nvSpPr>
          <p:cNvPr id="240" name="Google Shape;240;p59"/>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1000"/>
              <a:buNone/>
              <a:defRPr sz="11000">
                <a:solidFill>
                  <a:schemeClr val="dk1"/>
                </a:solidFill>
              </a:defRPr>
            </a:lvl1pPr>
            <a:lvl2pPr lvl="1" rtl="0" algn="ctr">
              <a:spcBef>
                <a:spcPts val="0"/>
              </a:spcBef>
              <a:spcAft>
                <a:spcPts val="0"/>
              </a:spcAft>
              <a:buClr>
                <a:schemeClr val="dk1"/>
              </a:buClr>
              <a:buSzPts val="11000"/>
              <a:buNone/>
              <a:defRPr sz="11000">
                <a:solidFill>
                  <a:schemeClr val="dk1"/>
                </a:solidFill>
              </a:defRPr>
            </a:lvl2pPr>
            <a:lvl3pPr lvl="2" rtl="0" algn="ctr">
              <a:spcBef>
                <a:spcPts val="0"/>
              </a:spcBef>
              <a:spcAft>
                <a:spcPts val="0"/>
              </a:spcAft>
              <a:buClr>
                <a:schemeClr val="dk1"/>
              </a:buClr>
              <a:buSzPts val="11000"/>
              <a:buNone/>
              <a:defRPr sz="11000">
                <a:solidFill>
                  <a:schemeClr val="dk1"/>
                </a:solidFill>
              </a:defRPr>
            </a:lvl3pPr>
            <a:lvl4pPr lvl="3" rtl="0" algn="ctr">
              <a:spcBef>
                <a:spcPts val="0"/>
              </a:spcBef>
              <a:spcAft>
                <a:spcPts val="0"/>
              </a:spcAft>
              <a:buClr>
                <a:schemeClr val="dk1"/>
              </a:buClr>
              <a:buSzPts val="11000"/>
              <a:buNone/>
              <a:defRPr sz="11000">
                <a:solidFill>
                  <a:schemeClr val="dk1"/>
                </a:solidFill>
              </a:defRPr>
            </a:lvl4pPr>
            <a:lvl5pPr lvl="4" rtl="0" algn="ctr">
              <a:spcBef>
                <a:spcPts val="0"/>
              </a:spcBef>
              <a:spcAft>
                <a:spcPts val="0"/>
              </a:spcAft>
              <a:buClr>
                <a:schemeClr val="dk1"/>
              </a:buClr>
              <a:buSzPts val="11000"/>
              <a:buNone/>
              <a:defRPr sz="11000">
                <a:solidFill>
                  <a:schemeClr val="dk1"/>
                </a:solidFill>
              </a:defRPr>
            </a:lvl5pPr>
            <a:lvl6pPr lvl="5" rtl="0" algn="ctr">
              <a:spcBef>
                <a:spcPts val="0"/>
              </a:spcBef>
              <a:spcAft>
                <a:spcPts val="0"/>
              </a:spcAft>
              <a:buClr>
                <a:schemeClr val="dk1"/>
              </a:buClr>
              <a:buSzPts val="11000"/>
              <a:buNone/>
              <a:defRPr sz="11000">
                <a:solidFill>
                  <a:schemeClr val="dk1"/>
                </a:solidFill>
              </a:defRPr>
            </a:lvl6pPr>
            <a:lvl7pPr lvl="6" rtl="0" algn="ctr">
              <a:spcBef>
                <a:spcPts val="0"/>
              </a:spcBef>
              <a:spcAft>
                <a:spcPts val="0"/>
              </a:spcAft>
              <a:buClr>
                <a:schemeClr val="dk1"/>
              </a:buClr>
              <a:buSzPts val="11000"/>
              <a:buNone/>
              <a:defRPr sz="11000">
                <a:solidFill>
                  <a:schemeClr val="dk1"/>
                </a:solidFill>
              </a:defRPr>
            </a:lvl7pPr>
            <a:lvl8pPr lvl="7" rtl="0" algn="ctr">
              <a:spcBef>
                <a:spcPts val="0"/>
              </a:spcBef>
              <a:spcAft>
                <a:spcPts val="0"/>
              </a:spcAft>
              <a:buClr>
                <a:schemeClr val="dk1"/>
              </a:buClr>
              <a:buSzPts val="11000"/>
              <a:buNone/>
              <a:defRPr sz="11000">
                <a:solidFill>
                  <a:schemeClr val="dk1"/>
                </a:solidFill>
              </a:defRPr>
            </a:lvl8pPr>
            <a:lvl9pPr lvl="8" rtl="0" algn="ctr">
              <a:spcBef>
                <a:spcPts val="0"/>
              </a:spcBef>
              <a:spcAft>
                <a:spcPts val="0"/>
              </a:spcAft>
              <a:buClr>
                <a:schemeClr val="dk1"/>
              </a:buClr>
              <a:buSzPts val="11000"/>
              <a:buNone/>
              <a:defRPr sz="11000">
                <a:solidFill>
                  <a:schemeClr val="dk1"/>
                </a:solidFill>
              </a:defRPr>
            </a:lvl9pPr>
          </a:lstStyle>
          <a:p>
            <a:r>
              <a:t>xx%</a:t>
            </a:r>
          </a:p>
        </p:txBody>
      </p:sp>
      <p:sp>
        <p:nvSpPr>
          <p:cNvPr id="241" name="Google Shape;241;p59"/>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242" name="Google Shape;242;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3" name="Shape 243"/>
        <p:cNvGrpSpPr/>
        <p:nvPr/>
      </p:nvGrpSpPr>
      <p:grpSpPr>
        <a:xfrm>
          <a:off x="0" y="0"/>
          <a:ext cx="0" cy="0"/>
          <a:chOff x="0" y="0"/>
          <a:chExt cx="0" cy="0"/>
        </a:xfrm>
      </p:grpSpPr>
      <p:sp>
        <p:nvSpPr>
          <p:cNvPr id="244" name="Google Shape;244;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9" name="Shape 249"/>
        <p:cNvGrpSpPr/>
        <p:nvPr/>
      </p:nvGrpSpPr>
      <p:grpSpPr>
        <a:xfrm>
          <a:off x="0" y="0"/>
          <a:ext cx="0" cy="0"/>
          <a:chOff x="0" y="0"/>
          <a:chExt cx="0" cy="0"/>
        </a:xfrm>
      </p:grpSpPr>
      <p:cxnSp>
        <p:nvCxnSpPr>
          <p:cNvPr id="250" name="Google Shape;250;p62"/>
          <p:cNvCxnSpPr/>
          <p:nvPr/>
        </p:nvCxnSpPr>
        <p:spPr>
          <a:xfrm>
            <a:off x="4278300" y="2350188"/>
            <a:ext cx="587400" cy="0"/>
          </a:xfrm>
          <a:prstGeom prst="straightConnector1">
            <a:avLst/>
          </a:prstGeom>
          <a:noFill/>
          <a:ln cap="flat" cmpd="sng" w="76200">
            <a:solidFill>
              <a:srgbClr val="FF9900"/>
            </a:solidFill>
            <a:prstDash val="solid"/>
            <a:round/>
            <a:headEnd len="sm" w="sm" type="none"/>
            <a:tailEnd len="sm" w="sm" type="none"/>
          </a:ln>
        </p:spPr>
      </p:cxnSp>
      <p:sp>
        <p:nvSpPr>
          <p:cNvPr id="251" name="Google Shape;251;p62"/>
          <p:cNvSpPr txBox="1"/>
          <p:nvPr>
            <p:ph type="ctrTitle"/>
          </p:nvPr>
        </p:nvSpPr>
        <p:spPr>
          <a:xfrm>
            <a:off x="311700" y="222675"/>
            <a:ext cx="8520600" cy="195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b="1"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252" name="Google Shape;252;p6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53" name="Google Shape;253;p62"/>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4" name="Shape 254"/>
        <p:cNvGrpSpPr/>
        <p:nvPr/>
      </p:nvGrpSpPr>
      <p:grpSpPr>
        <a:xfrm>
          <a:off x="0" y="0"/>
          <a:ext cx="0" cy="0"/>
          <a:chOff x="0" y="0"/>
          <a:chExt cx="0" cy="0"/>
        </a:xfrm>
      </p:grpSpPr>
      <p:sp>
        <p:nvSpPr>
          <p:cNvPr id="255" name="Google Shape;255;p6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p:txBody>
      </p:sp>
      <p:sp>
        <p:nvSpPr>
          <p:cNvPr id="256" name="Google Shape;256;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7" name="Shape 257"/>
        <p:cNvGrpSpPr/>
        <p:nvPr/>
      </p:nvGrpSpPr>
      <p:grpSpPr>
        <a:xfrm>
          <a:off x="0" y="0"/>
          <a:ext cx="0" cy="0"/>
          <a:chOff x="0" y="0"/>
          <a:chExt cx="0" cy="0"/>
        </a:xfrm>
      </p:grpSpPr>
      <p:sp>
        <p:nvSpPr>
          <p:cNvPr id="258" name="Google Shape;258;p64"/>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9" name="Google Shape;259;p64"/>
          <p:cNvSpPr txBox="1"/>
          <p:nvPr>
            <p:ph idx="1" type="body"/>
          </p:nvPr>
        </p:nvSpPr>
        <p:spPr>
          <a:xfrm>
            <a:off x="311700" y="1028575"/>
            <a:ext cx="85206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55600" lvl="1" marL="914400" rtl="0">
              <a:spcBef>
                <a:spcPts val="1600"/>
              </a:spcBef>
              <a:spcAft>
                <a:spcPts val="0"/>
              </a:spcAft>
              <a:buSzPts val="2000"/>
              <a:buChar char="○"/>
              <a:defRPr/>
            </a:lvl2pPr>
            <a:lvl3pPr indent="-342900" lvl="2" marL="1371600" rtl="0">
              <a:spcBef>
                <a:spcPts val="1600"/>
              </a:spcBef>
              <a:spcAft>
                <a:spcPts val="0"/>
              </a:spcAft>
              <a:buSzPts val="18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60" name="Google Shape;260;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1" name="Shape 261"/>
        <p:cNvGrpSpPr/>
        <p:nvPr/>
      </p:nvGrpSpPr>
      <p:grpSpPr>
        <a:xfrm>
          <a:off x="0" y="0"/>
          <a:ext cx="0" cy="0"/>
          <a:chOff x="0" y="0"/>
          <a:chExt cx="0" cy="0"/>
        </a:xfrm>
      </p:grpSpPr>
      <p:sp>
        <p:nvSpPr>
          <p:cNvPr id="262" name="Google Shape;262;p65"/>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3" name="Google Shape;263;p6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4" name="Google Shape;264;p6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5" name="Google Shape;265;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6" name="Shape 266"/>
        <p:cNvGrpSpPr/>
        <p:nvPr/>
      </p:nvGrpSpPr>
      <p:grpSpPr>
        <a:xfrm>
          <a:off x="0" y="0"/>
          <a:ext cx="0" cy="0"/>
          <a:chOff x="0" y="0"/>
          <a:chExt cx="0" cy="0"/>
        </a:xfrm>
      </p:grpSpPr>
      <p:sp>
        <p:nvSpPr>
          <p:cNvPr id="267" name="Google Shape;267;p66"/>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8" name="Google Shape;268;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9" name="Shape 269"/>
        <p:cNvGrpSpPr/>
        <p:nvPr/>
      </p:nvGrpSpPr>
      <p:grpSpPr>
        <a:xfrm>
          <a:off x="0" y="0"/>
          <a:ext cx="0" cy="0"/>
          <a:chOff x="0" y="0"/>
          <a:chExt cx="0" cy="0"/>
        </a:xfrm>
      </p:grpSpPr>
      <p:sp>
        <p:nvSpPr>
          <p:cNvPr id="270" name="Google Shape;270;p6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1" name="Google Shape;271;p6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2" name="Google Shape;272;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273" name="Shape 273"/>
        <p:cNvGrpSpPr/>
        <p:nvPr/>
      </p:nvGrpSpPr>
      <p:grpSpPr>
        <a:xfrm>
          <a:off x="0" y="0"/>
          <a:ext cx="0" cy="0"/>
          <a:chOff x="0" y="0"/>
          <a:chExt cx="0" cy="0"/>
        </a:xfrm>
      </p:grpSpPr>
      <p:sp>
        <p:nvSpPr>
          <p:cNvPr id="274" name="Google Shape;274;p6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275" name="Google Shape;275;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6" name="Shape 276"/>
        <p:cNvGrpSpPr/>
        <p:nvPr/>
      </p:nvGrpSpPr>
      <p:grpSpPr>
        <a:xfrm>
          <a:off x="0" y="0"/>
          <a:ext cx="0" cy="0"/>
          <a:chOff x="0" y="0"/>
          <a:chExt cx="0" cy="0"/>
        </a:xfrm>
      </p:grpSpPr>
      <p:sp>
        <p:nvSpPr>
          <p:cNvPr id="277" name="Google Shape;277;p6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8" name="Google Shape;278;p6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79" name="Google Shape;279;p6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280" name="Google Shape;280;p6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81" name="Google Shape;281;p6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Clr>
                <a:schemeClr val="lt1"/>
              </a:buClr>
              <a:buSzPts val="2400"/>
              <a:buChar char="●"/>
              <a:defRPr>
                <a:solidFill>
                  <a:schemeClr val="lt1"/>
                </a:solidFill>
              </a:defRPr>
            </a:lvl1pPr>
            <a:lvl2pPr indent="-355600" lvl="1" marL="914400" rtl="0">
              <a:spcBef>
                <a:spcPts val="1600"/>
              </a:spcBef>
              <a:spcAft>
                <a:spcPts val="0"/>
              </a:spcAft>
              <a:buClr>
                <a:schemeClr val="lt1"/>
              </a:buClr>
              <a:buSzPts val="2000"/>
              <a:buChar char="○"/>
              <a:defRPr>
                <a:solidFill>
                  <a:schemeClr val="lt1"/>
                </a:solidFill>
              </a:defRPr>
            </a:lvl2pPr>
            <a:lvl3pPr indent="-342900" lvl="2" marL="1371600" rtl="0">
              <a:spcBef>
                <a:spcPts val="1600"/>
              </a:spcBef>
              <a:spcAft>
                <a:spcPts val="0"/>
              </a:spcAft>
              <a:buClr>
                <a:schemeClr val="lt1"/>
              </a:buClr>
              <a:buSzPts val="18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282" name="Google Shape;282;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83" name="Shape 283"/>
        <p:cNvGrpSpPr/>
        <p:nvPr/>
      </p:nvGrpSpPr>
      <p:grpSpPr>
        <a:xfrm>
          <a:off x="0" y="0"/>
          <a:ext cx="0" cy="0"/>
          <a:chOff x="0" y="0"/>
          <a:chExt cx="0" cy="0"/>
        </a:xfrm>
      </p:grpSpPr>
      <p:sp>
        <p:nvSpPr>
          <p:cNvPr id="284" name="Google Shape;284;p7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accent3"/>
              </a:buClr>
              <a:buSzPts val="2400"/>
              <a:buFont typeface="Alfa Slab One"/>
              <a:buNone/>
              <a:defRPr>
                <a:solidFill>
                  <a:schemeClr val="accent3"/>
                </a:solidFill>
                <a:latin typeface="Alfa Slab One"/>
                <a:ea typeface="Alfa Slab One"/>
                <a:cs typeface="Alfa Slab One"/>
                <a:sym typeface="Alfa Slab One"/>
              </a:defRPr>
            </a:lvl1pPr>
          </a:lstStyle>
          <a:p/>
        </p:txBody>
      </p:sp>
      <p:sp>
        <p:nvSpPr>
          <p:cNvPr id="285" name="Google Shape;285;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86" name="Shape 286"/>
        <p:cNvGrpSpPr/>
        <p:nvPr/>
      </p:nvGrpSpPr>
      <p:grpSpPr>
        <a:xfrm>
          <a:off x="0" y="0"/>
          <a:ext cx="0" cy="0"/>
          <a:chOff x="0" y="0"/>
          <a:chExt cx="0" cy="0"/>
        </a:xfrm>
      </p:grpSpPr>
      <p:sp>
        <p:nvSpPr>
          <p:cNvPr id="287" name="Google Shape;287;p7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1000"/>
              <a:buNone/>
              <a:defRPr sz="11000">
                <a:solidFill>
                  <a:schemeClr val="dk1"/>
                </a:solidFill>
              </a:defRPr>
            </a:lvl1pPr>
            <a:lvl2pPr lvl="1" rtl="0" algn="ctr">
              <a:spcBef>
                <a:spcPts val="0"/>
              </a:spcBef>
              <a:spcAft>
                <a:spcPts val="0"/>
              </a:spcAft>
              <a:buClr>
                <a:schemeClr val="dk1"/>
              </a:buClr>
              <a:buSzPts val="11000"/>
              <a:buNone/>
              <a:defRPr sz="11000">
                <a:solidFill>
                  <a:schemeClr val="dk1"/>
                </a:solidFill>
              </a:defRPr>
            </a:lvl2pPr>
            <a:lvl3pPr lvl="2" rtl="0" algn="ctr">
              <a:spcBef>
                <a:spcPts val="0"/>
              </a:spcBef>
              <a:spcAft>
                <a:spcPts val="0"/>
              </a:spcAft>
              <a:buClr>
                <a:schemeClr val="dk1"/>
              </a:buClr>
              <a:buSzPts val="11000"/>
              <a:buNone/>
              <a:defRPr sz="11000">
                <a:solidFill>
                  <a:schemeClr val="dk1"/>
                </a:solidFill>
              </a:defRPr>
            </a:lvl3pPr>
            <a:lvl4pPr lvl="3" rtl="0" algn="ctr">
              <a:spcBef>
                <a:spcPts val="0"/>
              </a:spcBef>
              <a:spcAft>
                <a:spcPts val="0"/>
              </a:spcAft>
              <a:buClr>
                <a:schemeClr val="dk1"/>
              </a:buClr>
              <a:buSzPts val="11000"/>
              <a:buNone/>
              <a:defRPr sz="11000">
                <a:solidFill>
                  <a:schemeClr val="dk1"/>
                </a:solidFill>
              </a:defRPr>
            </a:lvl4pPr>
            <a:lvl5pPr lvl="4" rtl="0" algn="ctr">
              <a:spcBef>
                <a:spcPts val="0"/>
              </a:spcBef>
              <a:spcAft>
                <a:spcPts val="0"/>
              </a:spcAft>
              <a:buClr>
                <a:schemeClr val="dk1"/>
              </a:buClr>
              <a:buSzPts val="11000"/>
              <a:buNone/>
              <a:defRPr sz="11000">
                <a:solidFill>
                  <a:schemeClr val="dk1"/>
                </a:solidFill>
              </a:defRPr>
            </a:lvl5pPr>
            <a:lvl6pPr lvl="5" rtl="0" algn="ctr">
              <a:spcBef>
                <a:spcPts val="0"/>
              </a:spcBef>
              <a:spcAft>
                <a:spcPts val="0"/>
              </a:spcAft>
              <a:buClr>
                <a:schemeClr val="dk1"/>
              </a:buClr>
              <a:buSzPts val="11000"/>
              <a:buNone/>
              <a:defRPr sz="11000">
                <a:solidFill>
                  <a:schemeClr val="dk1"/>
                </a:solidFill>
              </a:defRPr>
            </a:lvl6pPr>
            <a:lvl7pPr lvl="6" rtl="0" algn="ctr">
              <a:spcBef>
                <a:spcPts val="0"/>
              </a:spcBef>
              <a:spcAft>
                <a:spcPts val="0"/>
              </a:spcAft>
              <a:buClr>
                <a:schemeClr val="dk1"/>
              </a:buClr>
              <a:buSzPts val="11000"/>
              <a:buNone/>
              <a:defRPr sz="11000">
                <a:solidFill>
                  <a:schemeClr val="dk1"/>
                </a:solidFill>
              </a:defRPr>
            </a:lvl7pPr>
            <a:lvl8pPr lvl="7" rtl="0" algn="ctr">
              <a:spcBef>
                <a:spcPts val="0"/>
              </a:spcBef>
              <a:spcAft>
                <a:spcPts val="0"/>
              </a:spcAft>
              <a:buClr>
                <a:schemeClr val="dk1"/>
              </a:buClr>
              <a:buSzPts val="11000"/>
              <a:buNone/>
              <a:defRPr sz="11000">
                <a:solidFill>
                  <a:schemeClr val="dk1"/>
                </a:solidFill>
              </a:defRPr>
            </a:lvl8pPr>
            <a:lvl9pPr lvl="8" rtl="0" algn="ctr">
              <a:spcBef>
                <a:spcPts val="0"/>
              </a:spcBef>
              <a:spcAft>
                <a:spcPts val="0"/>
              </a:spcAft>
              <a:buClr>
                <a:schemeClr val="dk1"/>
              </a:buClr>
              <a:buSzPts val="11000"/>
              <a:buNone/>
              <a:defRPr sz="11000">
                <a:solidFill>
                  <a:schemeClr val="dk1"/>
                </a:solidFill>
              </a:defRPr>
            </a:lvl9pPr>
          </a:lstStyle>
          <a:p>
            <a:r>
              <a:t>xx%</a:t>
            </a:r>
          </a:p>
        </p:txBody>
      </p:sp>
      <p:sp>
        <p:nvSpPr>
          <p:cNvPr id="288" name="Google Shape;288;p7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81000" lvl="0" marL="457200" rtl="0" algn="ctr">
              <a:spcBef>
                <a:spcPts val="0"/>
              </a:spcBef>
              <a:spcAft>
                <a:spcPts val="0"/>
              </a:spcAft>
              <a:buSzPts val="2400"/>
              <a:buChar char="●"/>
              <a:defRPr/>
            </a:lvl1pPr>
            <a:lvl2pPr indent="-355600" lvl="1" marL="914400" rtl="0" algn="ctr">
              <a:spcBef>
                <a:spcPts val="1600"/>
              </a:spcBef>
              <a:spcAft>
                <a:spcPts val="0"/>
              </a:spcAft>
              <a:buSzPts val="2000"/>
              <a:buChar char="○"/>
              <a:defRPr/>
            </a:lvl2pPr>
            <a:lvl3pPr indent="-342900" lvl="2" marL="1371600" rtl="0" algn="ctr">
              <a:spcBef>
                <a:spcPts val="1600"/>
              </a:spcBef>
              <a:spcAft>
                <a:spcPts val="0"/>
              </a:spcAft>
              <a:buSzPts val="18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289" name="Google Shape;289;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0" name="Shape 290"/>
        <p:cNvGrpSpPr/>
        <p:nvPr/>
      </p:nvGrpSpPr>
      <p:grpSpPr>
        <a:xfrm>
          <a:off x="0" y="0"/>
          <a:ext cx="0" cy="0"/>
          <a:chOff x="0" y="0"/>
          <a:chExt cx="0" cy="0"/>
        </a:xfrm>
      </p:grpSpPr>
      <p:sp>
        <p:nvSpPr>
          <p:cNvPr id="291" name="Google Shape;291;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4.xml"/><Relationship Id="rId12"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5.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3.xml"/><Relationship Id="rId10" Type="http://schemas.openxmlformats.org/officeDocument/2006/relationships/slideLayout" Target="../slideLayouts/slideLayout42.xml"/><Relationship Id="rId13" Type="http://schemas.openxmlformats.org/officeDocument/2006/relationships/theme" Target="../theme/theme6.xml"/><Relationship Id="rId12" Type="http://schemas.openxmlformats.org/officeDocument/2006/relationships/slideLayout" Target="../slideLayouts/slideLayout44.xml"/><Relationship Id="rId1" Type="http://schemas.openxmlformats.org/officeDocument/2006/relationships/image" Target="../media/image2.png"/><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9" Type="http://schemas.openxmlformats.org/officeDocument/2006/relationships/slideLayout" Target="../slideLayouts/slideLayout41.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0" Type="http://schemas.openxmlformats.org/officeDocument/2006/relationships/slideLayout" Target="../slideLayouts/slideLayout54.xml"/><Relationship Id="rId12" Type="http://schemas.openxmlformats.org/officeDocument/2006/relationships/theme" Target="../theme/theme3.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9" Type="http://schemas.openxmlformats.org/officeDocument/2006/relationships/slideLayout" Target="../slideLayouts/slideLayout53.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5.xml"/><Relationship Id="rId10" Type="http://schemas.openxmlformats.org/officeDocument/2006/relationships/slideLayout" Target="../slideLayouts/slideLayout64.xml"/><Relationship Id="rId13" Type="http://schemas.openxmlformats.org/officeDocument/2006/relationships/theme" Target="../theme/theme7.xml"/><Relationship Id="rId12" Type="http://schemas.openxmlformats.org/officeDocument/2006/relationships/slideLayout" Target="../slideLayouts/slideLayout66.xml"/><Relationship Id="rId1" Type="http://schemas.openxmlformats.org/officeDocument/2006/relationships/image" Target="../media/image2.png"/><Relationship Id="rId2" Type="http://schemas.openxmlformats.org/officeDocument/2006/relationships/slideLayout" Target="../slideLayouts/slideLayout56.xml"/><Relationship Id="rId3" Type="http://schemas.openxmlformats.org/officeDocument/2006/relationships/slideLayout" Target="../slideLayouts/slideLayout57.xml"/><Relationship Id="rId4" Type="http://schemas.openxmlformats.org/officeDocument/2006/relationships/slideLayout" Target="../slideLayouts/slideLayout58.xml"/><Relationship Id="rId9" Type="http://schemas.openxmlformats.org/officeDocument/2006/relationships/slideLayout" Target="../slideLayouts/slideLayout63.xml"/><Relationship Id="rId5" Type="http://schemas.openxmlformats.org/officeDocument/2006/relationships/slideLayout" Target="../slideLayouts/slideLayout59.xml"/><Relationship Id="rId6" Type="http://schemas.openxmlformats.org/officeDocument/2006/relationships/slideLayout" Target="../slideLayouts/slideLayout60.xml"/><Relationship Id="rId7" Type="http://schemas.openxmlformats.org/officeDocument/2006/relationships/slideLayout" Target="../slideLayouts/slideLayout61.xml"/><Relationship Id="rId8"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ED0E0E"/>
              </a:buClr>
              <a:buSzPts val="3600"/>
              <a:buFont typeface="Cambria"/>
              <a:buNone/>
              <a:defRPr b="1" i="0" sz="3600" u="none" cap="none" strike="noStrike">
                <a:solidFill>
                  <a:srgbClr val="ED0E0E"/>
                </a:solidFill>
                <a:latin typeface="Cambria"/>
                <a:ea typeface="Cambria"/>
                <a:cs typeface="Cambria"/>
                <a:sym typeface="Cambria"/>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52" name="Google Shape;52;p13"/>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0"/>
              </a:spcBef>
              <a:spcAft>
                <a:spcPts val="0"/>
              </a:spcAft>
              <a:buClr>
                <a:schemeClr val="dk2"/>
              </a:buClr>
              <a:buSzPts val="2400"/>
              <a:buFont typeface="Cambria"/>
              <a:buChar char="●"/>
              <a:defRPr b="0" i="0" sz="2400" u="none" cap="none" strike="noStrike">
                <a:solidFill>
                  <a:schemeClr val="dk2"/>
                </a:solidFill>
                <a:latin typeface="Cambria"/>
                <a:ea typeface="Cambria"/>
                <a:cs typeface="Cambria"/>
                <a:sym typeface="Cambria"/>
              </a:defRPr>
            </a:lvl1pPr>
            <a:lvl2pPr indent="-355600" lvl="1" marL="914400" marR="0" rtl="0" algn="l">
              <a:lnSpc>
                <a:spcPct val="115000"/>
              </a:lnSpc>
              <a:spcBef>
                <a:spcPts val="1600"/>
              </a:spcBef>
              <a:spcAft>
                <a:spcPts val="0"/>
              </a:spcAft>
              <a:buClr>
                <a:schemeClr val="dk2"/>
              </a:buClr>
              <a:buSzPts val="2000"/>
              <a:buFont typeface="Cambria"/>
              <a:buChar char="○"/>
              <a:defRPr b="0" i="0" sz="2000" u="none" cap="none" strike="noStrike">
                <a:solidFill>
                  <a:schemeClr val="dk2"/>
                </a:solidFill>
                <a:latin typeface="Cambria"/>
                <a:ea typeface="Cambria"/>
                <a:cs typeface="Cambria"/>
                <a:sym typeface="Cambria"/>
              </a:defRPr>
            </a:lvl2pPr>
            <a:lvl3pPr indent="-342900" lvl="2" marL="1371600" marR="0" rtl="0" algn="l">
              <a:lnSpc>
                <a:spcPct val="115000"/>
              </a:lnSpc>
              <a:spcBef>
                <a:spcPts val="1600"/>
              </a:spcBef>
              <a:spcAft>
                <a:spcPts val="0"/>
              </a:spcAft>
              <a:buClr>
                <a:schemeClr val="dk2"/>
              </a:buClr>
              <a:buSzPts val="1800"/>
              <a:buFont typeface="Cambria"/>
              <a:buChar char="■"/>
              <a:defRPr b="0" i="0" sz="1800" u="none" cap="none" strike="noStrike">
                <a:solidFill>
                  <a:schemeClr val="dk2"/>
                </a:solidFill>
                <a:latin typeface="Cambria"/>
                <a:ea typeface="Cambria"/>
                <a:cs typeface="Cambria"/>
                <a:sym typeface="Cambria"/>
              </a:defRPr>
            </a:lvl3pPr>
            <a:lvl4pPr indent="-317500" lvl="3" marL="18288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4pPr>
            <a:lvl5pPr indent="-317500" lvl="4" marL="22860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5pPr>
            <a:lvl6pPr indent="-317500" lvl="5" marL="27432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6pPr>
            <a:lvl7pPr indent="-317500" lvl="6" marL="32004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7pPr>
            <a:lvl8pPr indent="-317500" lvl="7" marL="36576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8pPr>
            <a:lvl9pPr indent="-317500" lvl="8" marL="4114800" marR="0" rtl="0" algn="l">
              <a:lnSpc>
                <a:spcPct val="115000"/>
              </a:lnSpc>
              <a:spcBef>
                <a:spcPts val="1600"/>
              </a:spcBef>
              <a:spcAft>
                <a:spcPts val="160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rotWithShape="1">
          <a:blip r:embed="rId1">
            <a:alphaModFix/>
          </a:blip>
          <a:srcRect b="0" l="0" r="0" t="0"/>
          <a:stretch/>
        </p:blipFill>
        <p:spPr>
          <a:xfrm>
            <a:off x="0" y="4573674"/>
            <a:ext cx="3686446" cy="572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98" name="Shape 98"/>
        <p:cNvGrpSpPr/>
        <p:nvPr/>
      </p:nvGrpSpPr>
      <p:grpSpPr>
        <a:xfrm>
          <a:off x="0" y="0"/>
          <a:ext cx="0" cy="0"/>
          <a:chOff x="0" y="0"/>
          <a:chExt cx="0" cy="0"/>
        </a:xfrm>
      </p:grpSpPr>
      <p:sp>
        <p:nvSpPr>
          <p:cNvPr id="99" name="Google Shape;99;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100" name="Google Shape;100;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101" name="Google Shape;10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145" name="Shape 145"/>
        <p:cNvGrpSpPr/>
        <p:nvPr/>
      </p:nvGrpSpPr>
      <p:grpSpPr>
        <a:xfrm>
          <a:off x="0" y="0"/>
          <a:ext cx="0" cy="0"/>
          <a:chOff x="0" y="0"/>
          <a:chExt cx="0" cy="0"/>
        </a:xfrm>
      </p:grpSpPr>
      <p:sp>
        <p:nvSpPr>
          <p:cNvPr id="146" name="Google Shape;146;p37"/>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ED0E0E"/>
              </a:buClr>
              <a:buSzPts val="3600"/>
              <a:buFont typeface="Cambria"/>
              <a:buNone/>
              <a:defRPr b="1" i="0" sz="3600" u="none" cap="none" strike="noStrike">
                <a:solidFill>
                  <a:srgbClr val="ED0E0E"/>
                </a:solidFill>
                <a:latin typeface="Cambria"/>
                <a:ea typeface="Cambria"/>
                <a:cs typeface="Cambria"/>
                <a:sym typeface="Cambria"/>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147" name="Google Shape;147;p37"/>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0"/>
              </a:spcBef>
              <a:spcAft>
                <a:spcPts val="0"/>
              </a:spcAft>
              <a:buClr>
                <a:schemeClr val="dk2"/>
              </a:buClr>
              <a:buSzPts val="2400"/>
              <a:buFont typeface="Cambria"/>
              <a:buChar char="●"/>
              <a:defRPr b="0" i="0" sz="2400" u="none" cap="none" strike="noStrike">
                <a:solidFill>
                  <a:schemeClr val="dk2"/>
                </a:solidFill>
                <a:latin typeface="Cambria"/>
                <a:ea typeface="Cambria"/>
                <a:cs typeface="Cambria"/>
                <a:sym typeface="Cambria"/>
              </a:defRPr>
            </a:lvl1pPr>
            <a:lvl2pPr indent="-355600" lvl="1" marL="914400" marR="0" rtl="0" algn="l">
              <a:lnSpc>
                <a:spcPct val="115000"/>
              </a:lnSpc>
              <a:spcBef>
                <a:spcPts val="1600"/>
              </a:spcBef>
              <a:spcAft>
                <a:spcPts val="0"/>
              </a:spcAft>
              <a:buClr>
                <a:schemeClr val="dk2"/>
              </a:buClr>
              <a:buSzPts val="2000"/>
              <a:buFont typeface="Cambria"/>
              <a:buChar char="○"/>
              <a:defRPr b="0" i="0" sz="2000" u="none" cap="none" strike="noStrike">
                <a:solidFill>
                  <a:schemeClr val="dk2"/>
                </a:solidFill>
                <a:latin typeface="Cambria"/>
                <a:ea typeface="Cambria"/>
                <a:cs typeface="Cambria"/>
                <a:sym typeface="Cambria"/>
              </a:defRPr>
            </a:lvl2pPr>
            <a:lvl3pPr indent="-342900" lvl="2" marL="1371600" marR="0" rtl="0" algn="l">
              <a:lnSpc>
                <a:spcPct val="115000"/>
              </a:lnSpc>
              <a:spcBef>
                <a:spcPts val="1600"/>
              </a:spcBef>
              <a:spcAft>
                <a:spcPts val="0"/>
              </a:spcAft>
              <a:buClr>
                <a:schemeClr val="dk2"/>
              </a:buClr>
              <a:buSzPts val="1800"/>
              <a:buFont typeface="Cambria"/>
              <a:buChar char="■"/>
              <a:defRPr b="0" i="0" sz="1800" u="none" cap="none" strike="noStrike">
                <a:solidFill>
                  <a:schemeClr val="dk2"/>
                </a:solidFill>
                <a:latin typeface="Cambria"/>
                <a:ea typeface="Cambria"/>
                <a:cs typeface="Cambria"/>
                <a:sym typeface="Cambria"/>
              </a:defRPr>
            </a:lvl3pPr>
            <a:lvl4pPr indent="-317500" lvl="3" marL="18288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4pPr>
            <a:lvl5pPr indent="-317500" lvl="4" marL="22860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5pPr>
            <a:lvl6pPr indent="-317500" lvl="5" marL="27432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6pPr>
            <a:lvl7pPr indent="-317500" lvl="6" marL="32004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7pPr>
            <a:lvl8pPr indent="-317500" lvl="7" marL="36576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8pPr>
            <a:lvl9pPr indent="-317500" lvl="8" marL="4114800" marR="0" rtl="0" algn="l">
              <a:lnSpc>
                <a:spcPct val="115000"/>
              </a:lnSpc>
              <a:spcBef>
                <a:spcPts val="1600"/>
              </a:spcBef>
              <a:spcAft>
                <a:spcPts val="160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9pPr>
          </a:lstStyle>
          <a:p/>
        </p:txBody>
      </p:sp>
      <p:sp>
        <p:nvSpPr>
          <p:cNvPr id="148" name="Google Shape;14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149" name="Google Shape;149;p37"/>
          <p:cNvPicPr preferRelativeResize="0"/>
          <p:nvPr/>
        </p:nvPicPr>
        <p:blipFill rotWithShape="1">
          <a:blip r:embed="rId1">
            <a:alphaModFix/>
          </a:blip>
          <a:srcRect b="0" l="0" r="0" t="0"/>
          <a:stretch/>
        </p:blipFill>
        <p:spPr>
          <a:xfrm>
            <a:off x="0" y="4573674"/>
            <a:ext cx="3686446" cy="572700"/>
          </a:xfrm>
          <a:prstGeom prst="rect">
            <a:avLst/>
          </a:prstGeom>
          <a:noFill/>
          <a:ln>
            <a:noFill/>
          </a:ln>
        </p:spPr>
      </p:pic>
      <p:sp>
        <p:nvSpPr>
          <p:cNvPr id="150" name="Google Shape;150;p37"/>
          <p:cNvSpPr txBox="1"/>
          <p:nvPr/>
        </p:nvSpPr>
        <p:spPr>
          <a:xfrm>
            <a:off x="5983800" y="45640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Tree>
  </p:cSld>
  <p:clrMap accent1="accent1" accent2="accent2" accent3="accent3" accent4="accent4" accent5="accent5" accent6="accent6" bg1="lt1" bg2="dk2" tx1="dk1" tx2="lt2" folHlink="folHlink" hlink="hlink"/>
  <p:sldLayoutIdLst>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198" name="Shape 198"/>
        <p:cNvGrpSpPr/>
        <p:nvPr/>
      </p:nvGrpSpPr>
      <p:grpSpPr>
        <a:xfrm>
          <a:off x="0" y="0"/>
          <a:ext cx="0" cy="0"/>
          <a:chOff x="0" y="0"/>
          <a:chExt cx="0" cy="0"/>
        </a:xfrm>
      </p:grpSpPr>
      <p:sp>
        <p:nvSpPr>
          <p:cNvPr id="199" name="Google Shape;199;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200" name="Google Shape;200;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201" name="Google Shape;201;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Proxima Nova"/>
                <a:ea typeface="Proxima Nova"/>
                <a:cs typeface="Proxima Nova"/>
                <a:sym typeface="Proxima Nova"/>
              </a:defRPr>
            </a:lvl1pPr>
            <a:lvl2pPr lvl="1" rtl="0" algn="r">
              <a:buNone/>
              <a:defRPr sz="1000">
                <a:solidFill>
                  <a:schemeClr val="dk2"/>
                </a:solidFill>
                <a:latin typeface="Proxima Nova"/>
                <a:ea typeface="Proxima Nova"/>
                <a:cs typeface="Proxima Nova"/>
                <a:sym typeface="Proxima Nova"/>
              </a:defRPr>
            </a:lvl2pPr>
            <a:lvl3pPr lvl="2" rtl="0" algn="r">
              <a:buNone/>
              <a:defRPr sz="1000">
                <a:solidFill>
                  <a:schemeClr val="dk2"/>
                </a:solidFill>
                <a:latin typeface="Proxima Nova"/>
                <a:ea typeface="Proxima Nova"/>
                <a:cs typeface="Proxima Nova"/>
                <a:sym typeface="Proxima Nova"/>
              </a:defRPr>
            </a:lvl3pPr>
            <a:lvl4pPr lvl="3" rtl="0" algn="r">
              <a:buNone/>
              <a:defRPr sz="1000">
                <a:solidFill>
                  <a:schemeClr val="dk2"/>
                </a:solidFill>
                <a:latin typeface="Proxima Nova"/>
                <a:ea typeface="Proxima Nova"/>
                <a:cs typeface="Proxima Nova"/>
                <a:sym typeface="Proxima Nova"/>
              </a:defRPr>
            </a:lvl4pPr>
            <a:lvl5pPr lvl="4" rtl="0" algn="r">
              <a:buNone/>
              <a:defRPr sz="1000">
                <a:solidFill>
                  <a:schemeClr val="dk2"/>
                </a:solidFill>
                <a:latin typeface="Proxima Nova"/>
                <a:ea typeface="Proxima Nova"/>
                <a:cs typeface="Proxima Nova"/>
                <a:sym typeface="Proxima Nova"/>
              </a:defRPr>
            </a:lvl5pPr>
            <a:lvl6pPr lvl="5" rtl="0" algn="r">
              <a:buNone/>
              <a:defRPr sz="1000">
                <a:solidFill>
                  <a:schemeClr val="dk2"/>
                </a:solidFill>
                <a:latin typeface="Proxima Nova"/>
                <a:ea typeface="Proxima Nova"/>
                <a:cs typeface="Proxima Nova"/>
                <a:sym typeface="Proxima Nova"/>
              </a:defRPr>
            </a:lvl6pPr>
            <a:lvl7pPr lvl="6" rtl="0" algn="r">
              <a:buNone/>
              <a:defRPr sz="1000">
                <a:solidFill>
                  <a:schemeClr val="dk2"/>
                </a:solidFill>
                <a:latin typeface="Proxima Nova"/>
                <a:ea typeface="Proxima Nova"/>
                <a:cs typeface="Proxima Nova"/>
                <a:sym typeface="Proxima Nova"/>
              </a:defRPr>
            </a:lvl7pPr>
            <a:lvl8pPr lvl="7" rtl="0" algn="r">
              <a:buNone/>
              <a:defRPr sz="1000">
                <a:solidFill>
                  <a:schemeClr val="dk2"/>
                </a:solidFill>
                <a:latin typeface="Proxima Nova"/>
                <a:ea typeface="Proxima Nova"/>
                <a:cs typeface="Proxima Nova"/>
                <a:sym typeface="Proxima Nova"/>
              </a:defRPr>
            </a:lvl8pPr>
            <a:lvl9pPr lvl="8" rtl="0"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245" name="Shape 245"/>
        <p:cNvGrpSpPr/>
        <p:nvPr/>
      </p:nvGrpSpPr>
      <p:grpSpPr>
        <a:xfrm>
          <a:off x="0" y="0"/>
          <a:ext cx="0" cy="0"/>
          <a:chOff x="0" y="0"/>
          <a:chExt cx="0" cy="0"/>
        </a:xfrm>
      </p:grpSpPr>
      <p:sp>
        <p:nvSpPr>
          <p:cNvPr id="246" name="Google Shape;246;p61"/>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ED0E0E"/>
              </a:buClr>
              <a:buSzPts val="3600"/>
              <a:buFont typeface="Cambria"/>
              <a:buNone/>
              <a:defRPr b="1" sz="3600">
                <a:solidFill>
                  <a:srgbClr val="ED0E0E"/>
                </a:solidFill>
                <a:latin typeface="Cambria"/>
                <a:ea typeface="Cambria"/>
                <a:cs typeface="Cambria"/>
                <a:sym typeface="Cambria"/>
              </a:defRPr>
            </a:lvl1pPr>
            <a:lvl2pPr lvl="1"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247" name="Google Shape;247;p61"/>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15000"/>
              </a:lnSpc>
              <a:spcBef>
                <a:spcPts val="0"/>
              </a:spcBef>
              <a:spcAft>
                <a:spcPts val="0"/>
              </a:spcAft>
              <a:buClr>
                <a:schemeClr val="dk2"/>
              </a:buClr>
              <a:buSzPts val="2400"/>
              <a:buFont typeface="Cambria"/>
              <a:buChar char="●"/>
              <a:defRPr sz="2400">
                <a:solidFill>
                  <a:schemeClr val="dk2"/>
                </a:solidFill>
                <a:latin typeface="Cambria"/>
                <a:ea typeface="Cambria"/>
                <a:cs typeface="Cambria"/>
                <a:sym typeface="Cambria"/>
              </a:defRPr>
            </a:lvl1pPr>
            <a:lvl2pPr indent="-355600" lvl="1" marL="914400" rtl="0">
              <a:lnSpc>
                <a:spcPct val="115000"/>
              </a:lnSpc>
              <a:spcBef>
                <a:spcPts val="1600"/>
              </a:spcBef>
              <a:spcAft>
                <a:spcPts val="0"/>
              </a:spcAft>
              <a:buClr>
                <a:schemeClr val="dk2"/>
              </a:buClr>
              <a:buSzPts val="2000"/>
              <a:buFont typeface="Cambria"/>
              <a:buChar char="○"/>
              <a:defRPr sz="2000">
                <a:solidFill>
                  <a:schemeClr val="dk2"/>
                </a:solidFill>
                <a:latin typeface="Cambria"/>
                <a:ea typeface="Cambria"/>
                <a:cs typeface="Cambria"/>
                <a:sym typeface="Cambria"/>
              </a:defRPr>
            </a:lvl2pPr>
            <a:lvl3pPr indent="-342900" lvl="2" marL="1371600" rtl="0">
              <a:lnSpc>
                <a:spcPct val="115000"/>
              </a:lnSpc>
              <a:spcBef>
                <a:spcPts val="1600"/>
              </a:spcBef>
              <a:spcAft>
                <a:spcPts val="0"/>
              </a:spcAft>
              <a:buClr>
                <a:schemeClr val="dk2"/>
              </a:buClr>
              <a:buSzPts val="1800"/>
              <a:buFont typeface="Cambria"/>
              <a:buChar char="■"/>
              <a:defRPr sz="1800">
                <a:solidFill>
                  <a:schemeClr val="dk2"/>
                </a:solidFill>
                <a:latin typeface="Cambria"/>
                <a:ea typeface="Cambria"/>
                <a:cs typeface="Cambria"/>
                <a:sym typeface="Cambria"/>
              </a:defRPr>
            </a:lvl3pPr>
            <a:lvl4pPr indent="-317500" lvl="3" marL="1828800" rtl="0">
              <a:lnSpc>
                <a:spcPct val="115000"/>
              </a:lnSpc>
              <a:spcBef>
                <a:spcPts val="1600"/>
              </a:spcBef>
              <a:spcAft>
                <a:spcPts val="0"/>
              </a:spcAft>
              <a:buClr>
                <a:schemeClr val="dk2"/>
              </a:buClr>
              <a:buSzPts val="1400"/>
              <a:buFont typeface="Cambria"/>
              <a:buChar char="●"/>
              <a:defRPr>
                <a:solidFill>
                  <a:schemeClr val="dk2"/>
                </a:solidFill>
                <a:latin typeface="Cambria"/>
                <a:ea typeface="Cambria"/>
                <a:cs typeface="Cambria"/>
                <a:sym typeface="Cambria"/>
              </a:defRPr>
            </a:lvl4pPr>
            <a:lvl5pPr indent="-317500" lvl="4" marL="2286000" rtl="0">
              <a:lnSpc>
                <a:spcPct val="115000"/>
              </a:lnSpc>
              <a:spcBef>
                <a:spcPts val="1600"/>
              </a:spcBef>
              <a:spcAft>
                <a:spcPts val="0"/>
              </a:spcAft>
              <a:buClr>
                <a:schemeClr val="dk2"/>
              </a:buClr>
              <a:buSzPts val="1400"/>
              <a:buFont typeface="Cambria"/>
              <a:buChar char="○"/>
              <a:defRPr>
                <a:solidFill>
                  <a:schemeClr val="dk2"/>
                </a:solidFill>
                <a:latin typeface="Cambria"/>
                <a:ea typeface="Cambria"/>
                <a:cs typeface="Cambria"/>
                <a:sym typeface="Cambria"/>
              </a:defRPr>
            </a:lvl5pPr>
            <a:lvl6pPr indent="-317500" lvl="5" marL="2743200" rtl="0">
              <a:lnSpc>
                <a:spcPct val="115000"/>
              </a:lnSpc>
              <a:spcBef>
                <a:spcPts val="1600"/>
              </a:spcBef>
              <a:spcAft>
                <a:spcPts val="0"/>
              </a:spcAft>
              <a:buClr>
                <a:schemeClr val="dk2"/>
              </a:buClr>
              <a:buSzPts val="1400"/>
              <a:buFont typeface="Cambria"/>
              <a:buChar char="■"/>
              <a:defRPr>
                <a:solidFill>
                  <a:schemeClr val="dk2"/>
                </a:solidFill>
                <a:latin typeface="Cambria"/>
                <a:ea typeface="Cambria"/>
                <a:cs typeface="Cambria"/>
                <a:sym typeface="Cambria"/>
              </a:defRPr>
            </a:lvl6pPr>
            <a:lvl7pPr indent="-317500" lvl="6" marL="3200400" rtl="0">
              <a:lnSpc>
                <a:spcPct val="115000"/>
              </a:lnSpc>
              <a:spcBef>
                <a:spcPts val="1600"/>
              </a:spcBef>
              <a:spcAft>
                <a:spcPts val="0"/>
              </a:spcAft>
              <a:buClr>
                <a:schemeClr val="dk2"/>
              </a:buClr>
              <a:buSzPts val="1400"/>
              <a:buFont typeface="Cambria"/>
              <a:buChar char="●"/>
              <a:defRPr>
                <a:solidFill>
                  <a:schemeClr val="dk2"/>
                </a:solidFill>
                <a:latin typeface="Cambria"/>
                <a:ea typeface="Cambria"/>
                <a:cs typeface="Cambria"/>
                <a:sym typeface="Cambria"/>
              </a:defRPr>
            </a:lvl7pPr>
            <a:lvl8pPr indent="-317500" lvl="7" marL="3657600" rtl="0">
              <a:lnSpc>
                <a:spcPct val="115000"/>
              </a:lnSpc>
              <a:spcBef>
                <a:spcPts val="1600"/>
              </a:spcBef>
              <a:spcAft>
                <a:spcPts val="0"/>
              </a:spcAft>
              <a:buClr>
                <a:schemeClr val="dk2"/>
              </a:buClr>
              <a:buSzPts val="1400"/>
              <a:buFont typeface="Cambria"/>
              <a:buChar char="○"/>
              <a:defRPr>
                <a:solidFill>
                  <a:schemeClr val="dk2"/>
                </a:solidFill>
                <a:latin typeface="Cambria"/>
                <a:ea typeface="Cambria"/>
                <a:cs typeface="Cambria"/>
                <a:sym typeface="Cambria"/>
              </a:defRPr>
            </a:lvl8pPr>
            <a:lvl9pPr indent="-317500" lvl="8" marL="4114800" rtl="0">
              <a:lnSpc>
                <a:spcPct val="115000"/>
              </a:lnSpc>
              <a:spcBef>
                <a:spcPts val="1600"/>
              </a:spcBef>
              <a:spcAft>
                <a:spcPts val="1600"/>
              </a:spcAft>
              <a:buClr>
                <a:schemeClr val="dk2"/>
              </a:buClr>
              <a:buSzPts val="1400"/>
              <a:buFont typeface="Cambria"/>
              <a:buChar char="■"/>
              <a:defRPr>
                <a:solidFill>
                  <a:schemeClr val="dk2"/>
                </a:solidFill>
                <a:latin typeface="Cambria"/>
                <a:ea typeface="Cambria"/>
                <a:cs typeface="Cambria"/>
                <a:sym typeface="Cambria"/>
              </a:defRPr>
            </a:lvl9pPr>
          </a:lstStyle>
          <a:p/>
        </p:txBody>
      </p:sp>
      <p:pic>
        <p:nvPicPr>
          <p:cNvPr id="248" name="Google Shape;248;p61"/>
          <p:cNvPicPr preferRelativeResize="0"/>
          <p:nvPr/>
        </p:nvPicPr>
        <p:blipFill>
          <a:blip r:embed="rId1">
            <a:alphaModFix/>
          </a:blip>
          <a:stretch>
            <a:fillRect/>
          </a:stretch>
        </p:blipFill>
        <p:spPr>
          <a:xfrm>
            <a:off x="0" y="4573674"/>
            <a:ext cx="3686446" cy="572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0.xml"/><Relationship Id="rId3" Type="http://schemas.openxmlformats.org/officeDocument/2006/relationships/hyperlink" Target="https://sound-effects.bbcrewind.co.uk/" TargetMode="External"/><Relationship Id="rId4" Type="http://schemas.openxmlformats.org/officeDocument/2006/relationships/hyperlink" Target="https://incompetech.com/" TargetMode="External"/><Relationship Id="rId5" Type="http://schemas.openxmlformats.org/officeDocument/2006/relationships/hyperlink" Target="https://studio.youtube.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2.png"/><Relationship Id="rId5" Type="http://schemas.openxmlformats.org/officeDocument/2006/relationships/hyperlink" Target="https://www.audacityteam.org/downloa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hyperlink" Target="https://manual.audacityteam.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 Id="rId3" Type="http://schemas.openxmlformats.org/officeDocument/2006/relationships/image" Target="../media/image29.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3.xml"/><Relationship Id="rId3" Type="http://schemas.openxmlformats.org/officeDocument/2006/relationships/image" Target="../media/image24.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5.xml"/><Relationship Id="rId3" Type="http://schemas.openxmlformats.org/officeDocument/2006/relationships/image" Target="../media/image27.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6.xml"/><Relationship Id="rId3" Type="http://schemas.openxmlformats.org/officeDocument/2006/relationships/image" Target="../media/image23.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8.xml"/><Relationship Id="rId3" Type="http://schemas.openxmlformats.org/officeDocument/2006/relationships/hyperlink" Target="https://incompetech.com/music/royalty-free/music.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30.png"/><Relationship Id="rId5"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44.xml"/><Relationship Id="rId3" Type="http://schemas.openxmlformats.org/officeDocument/2006/relationships/hyperlink" Target="https://github.com/NULabNortheastern/digitalassignmentshowcase/blob/main/handouts/audio-editing_podcasting/Handout-Audacity.pdf" TargetMode="External"/><Relationship Id="rId4" Type="http://schemas.openxmlformats.org/officeDocument/2006/relationships/hyperlink" Target="https://github.com/NULabNortheastern/digitalassignmentshowcase/blob/main/Handout_%20Copyright%20and%20Fair%20Use.pdf" TargetMode="External"/><Relationship Id="rId9" Type="http://schemas.openxmlformats.org/officeDocument/2006/relationships/hyperlink" Target="https://subjectguides.lib.neu.edu/mediakit" TargetMode="External"/><Relationship Id="rId5" Type="http://schemas.openxmlformats.org/officeDocument/2006/relationships/hyperlink" Target="https://github.com/NULabNortheastern/digitalassignmentshowcase/blob/main/Handout_%20Accessibility%20in%20Digital%20Content.pdf" TargetMode="External"/><Relationship Id="rId6" Type="http://schemas.openxmlformats.org/officeDocument/2006/relationships/hyperlink" Target="https://github.com/NULabNortheastern/digitalassignmentshowcase/blob/main/handouts/data-ethics/Handout-Data_Ethics.pdf" TargetMode="External"/><Relationship Id="rId7" Type="http://schemas.openxmlformats.org/officeDocument/2006/relationships/hyperlink" Target="https://cssh.northeastern.edu/nulab/meet-the-method-audacity/" TargetMode="External"/><Relationship Id="rId8" Type="http://schemas.openxmlformats.org/officeDocument/2006/relationships/hyperlink" Target="https://library.northeastern.edu/administration/creativity-design/recording-studios/"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5.xml"/><Relationship Id="rId3" Type="http://schemas.openxmlformats.org/officeDocument/2006/relationships/hyperlink" Target="https://bit.ly/diti-feedback" TargetMode="External"/><Relationship Id="rId4" Type="http://schemas.openxmlformats.org/officeDocument/2006/relationships/hyperlink" Target="https://bit.ly/diti-meeting" TargetMode="External"/><Relationship Id="rId5" Type="http://schemas.openxmlformats.org/officeDocument/2006/relationships/hyperlink" Target="mailto:nulab.info@gmai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 Id="rId3" Type="http://schemas.openxmlformats.org/officeDocument/2006/relationships/hyperlink" Target="https://drive.google.com/file/d/1WB6Okjai876a6tJ1VfBrdSJ4nQJaA3S6/view?usp=sharing" TargetMode="External"/><Relationship Id="rId4" Type="http://schemas.openxmlformats.org/officeDocument/2006/relationships/hyperlink" Target="https://open.spotify.com/show/2mTUnDkuKUkhiueKcVWoP0?si=fd470967d30242c8" TargetMode="External"/><Relationship Id="rId5" Type="http://schemas.openxmlformats.org/officeDocument/2006/relationships/hyperlink" Target="https://open.spotify.com/show/7e8zPFBpW0DtgyrrPnt0xT?si=6285c5a5c3134712" TargetMode="External"/><Relationship Id="rId6" Type="http://schemas.openxmlformats.org/officeDocument/2006/relationships/hyperlink" Target="https://open.spotify.com/show/03fPgXLgUiLd2UcU46wU25?si=84cc1021501245e4" TargetMode="External"/><Relationship Id="rId7" Type="http://schemas.openxmlformats.org/officeDocument/2006/relationships/hyperlink" Target="https://open.spotify.com/show/4Zkj8TTa7XAZYI6aFetlec?si=e2a7161a23d744f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73"/>
          <p:cNvSpPr txBox="1"/>
          <p:nvPr>
            <p:ph type="ctrTitle"/>
          </p:nvPr>
        </p:nvSpPr>
        <p:spPr>
          <a:xfrm>
            <a:off x="311700" y="222675"/>
            <a:ext cx="8520600" cy="195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 sz="4000">
                <a:solidFill>
                  <a:srgbClr val="ED0E0E"/>
                </a:solidFill>
              </a:rPr>
              <a:t>	Introduction to R</a:t>
            </a:r>
            <a:r>
              <a:rPr lang="en" sz="4000"/>
              <a:t>ecording and Editing Audio with Audacity</a:t>
            </a:r>
            <a:endParaRPr sz="4000">
              <a:solidFill>
                <a:srgbClr val="ED0E0E"/>
              </a:solidFill>
            </a:endParaRPr>
          </a:p>
        </p:txBody>
      </p:sp>
      <p:sp>
        <p:nvSpPr>
          <p:cNvPr id="297" name="Google Shape;297;p73"/>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en" sz="2000"/>
              <a:t>Taught By:</a:t>
            </a:r>
            <a:r>
              <a:rPr lang="en" sz="2000"/>
              <a:t> Avery Blankenship and Johan Arango-Quiroga</a:t>
            </a:r>
            <a:endParaRPr sz="2000"/>
          </a:p>
          <a:p>
            <a:pPr indent="0" lvl="0" marL="0" rtl="0" algn="ctr">
              <a:lnSpc>
                <a:spcPct val="115000"/>
              </a:lnSpc>
              <a:spcBef>
                <a:spcPts val="0"/>
              </a:spcBef>
              <a:spcAft>
                <a:spcPts val="0"/>
              </a:spcAft>
              <a:buSzPts val="2400"/>
              <a:buNone/>
            </a:pPr>
            <a:r>
              <a:rPr lang="en" sz="2000"/>
              <a:t>JRNL3610</a:t>
            </a:r>
            <a:r>
              <a:rPr lang="en" sz="2000"/>
              <a:t>: Digital Storytelling</a:t>
            </a:r>
            <a:endParaRPr sz="2000"/>
          </a:p>
          <a:p>
            <a:pPr indent="0" lvl="0" marL="0" rtl="0" algn="ctr">
              <a:lnSpc>
                <a:spcPct val="115000"/>
              </a:lnSpc>
              <a:spcBef>
                <a:spcPts val="0"/>
              </a:spcBef>
              <a:spcAft>
                <a:spcPts val="0"/>
              </a:spcAft>
              <a:buSzPts val="2400"/>
              <a:buNone/>
            </a:pPr>
            <a:r>
              <a:rPr lang="en" sz="2000"/>
              <a:t>Prof. Bhargava</a:t>
            </a:r>
            <a:endParaRPr sz="2000"/>
          </a:p>
          <a:p>
            <a:pPr indent="0" lvl="0" marL="0" rtl="0" algn="ctr">
              <a:lnSpc>
                <a:spcPct val="115000"/>
              </a:lnSpc>
              <a:spcBef>
                <a:spcPts val="0"/>
              </a:spcBef>
              <a:spcAft>
                <a:spcPts val="0"/>
              </a:spcAft>
              <a:buSzPts val="2400"/>
              <a:buNone/>
            </a:pPr>
            <a:r>
              <a:rPr lang="en" sz="2000"/>
              <a:t>Fall 2024</a:t>
            </a:r>
            <a:endParaRPr sz="2000"/>
          </a:p>
          <a:p>
            <a:pPr indent="0" lvl="0" marL="0" rtl="0" algn="ctr">
              <a:lnSpc>
                <a:spcPct val="100000"/>
              </a:lnSpc>
              <a:spcBef>
                <a:spcPts val="0"/>
              </a:spcBef>
              <a:spcAft>
                <a:spcPts val="0"/>
              </a:spcAft>
              <a:buSzPts val="2400"/>
              <a:buNone/>
            </a:pPr>
            <a:r>
              <a:t/>
            </a:r>
            <a:endParaRPr/>
          </a:p>
          <a:p>
            <a:pPr indent="0" lvl="0" marL="0" rtl="0" algn="ctr">
              <a:lnSpc>
                <a:spcPct val="100000"/>
              </a:lnSpc>
              <a:spcBef>
                <a:spcPts val="0"/>
              </a:spcBef>
              <a:spcAft>
                <a:spcPts val="0"/>
              </a:spcAft>
              <a:buSzPts val="2400"/>
              <a:buNone/>
            </a:pPr>
            <a:r>
              <a:t/>
            </a:r>
            <a:endParaRPr>
              <a:latin typeface="Cambria"/>
              <a:ea typeface="Cambria"/>
              <a:cs typeface="Cambria"/>
              <a:sym typeface="Cambria"/>
            </a:endParaRPr>
          </a:p>
          <a:p>
            <a:pPr indent="0" lvl="0" marL="0" rtl="0" algn="r">
              <a:lnSpc>
                <a:spcPct val="100000"/>
              </a:lnSpc>
              <a:spcBef>
                <a:spcPts val="0"/>
              </a:spcBef>
              <a:spcAft>
                <a:spcPts val="0"/>
              </a:spcAft>
              <a:buSzPts val="2400"/>
              <a:buNone/>
            </a:pPr>
            <a:r>
              <a:t/>
            </a:r>
            <a:endParaRPr sz="2400">
              <a:latin typeface="Calibri"/>
              <a:ea typeface="Calibri"/>
              <a:cs typeface="Calibri"/>
              <a:sym typeface="Calibri"/>
            </a:endParaRPr>
          </a:p>
        </p:txBody>
      </p:sp>
      <p:sp>
        <p:nvSpPr>
          <p:cNvPr id="298" name="Google Shape;298;p73"/>
          <p:cNvSpPr/>
          <p:nvPr/>
        </p:nvSpPr>
        <p:spPr>
          <a:xfrm>
            <a:off x="6056300" y="4551600"/>
            <a:ext cx="3087600" cy="592200"/>
          </a:xfrm>
          <a:prstGeom prst="rect">
            <a:avLst/>
          </a:prstGeom>
          <a:solidFill>
            <a:srgbClr val="F4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82"/>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Best Practices</a:t>
            </a:r>
            <a:endParaRPr/>
          </a:p>
        </p:txBody>
      </p:sp>
      <p:sp>
        <p:nvSpPr>
          <p:cNvPr id="357" name="Google Shape;357;p82"/>
          <p:cNvSpPr txBox="1"/>
          <p:nvPr>
            <p:ph idx="1" type="body"/>
          </p:nvPr>
        </p:nvSpPr>
        <p:spPr>
          <a:xfrm>
            <a:off x="311700" y="1028575"/>
            <a:ext cx="8520600" cy="34164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b="1" lang="en" sz="1900"/>
              <a:t>Test your mic</a:t>
            </a:r>
            <a:r>
              <a:rPr lang="en" sz="1900"/>
              <a:t> and technology before you start.</a:t>
            </a:r>
            <a:endParaRPr sz="1900"/>
          </a:p>
          <a:p>
            <a:pPr indent="-349250" lvl="1" marL="914400" rtl="0" algn="l">
              <a:lnSpc>
                <a:spcPct val="115000"/>
              </a:lnSpc>
              <a:spcBef>
                <a:spcPts val="0"/>
              </a:spcBef>
              <a:spcAft>
                <a:spcPts val="0"/>
              </a:spcAft>
              <a:buSzPts val="1900"/>
              <a:buChar char="○"/>
            </a:pPr>
            <a:r>
              <a:rPr lang="en" sz="1900"/>
              <a:t>Record some test audio and play it back before you begin. </a:t>
            </a:r>
            <a:endParaRPr sz="1900"/>
          </a:p>
          <a:p>
            <a:pPr indent="-349250" lvl="0" marL="457200" rtl="0" algn="l">
              <a:lnSpc>
                <a:spcPct val="115000"/>
              </a:lnSpc>
              <a:spcBef>
                <a:spcPts val="0"/>
              </a:spcBef>
              <a:spcAft>
                <a:spcPts val="0"/>
              </a:spcAft>
              <a:buSzPts val="1900"/>
              <a:buChar char="●"/>
            </a:pPr>
            <a:r>
              <a:rPr b="1" lang="en" sz="1900"/>
              <a:t>Have a plan</a:t>
            </a:r>
            <a:r>
              <a:rPr lang="en" sz="1900"/>
              <a:t> for the conversation and transitions. </a:t>
            </a:r>
            <a:endParaRPr sz="1900"/>
          </a:p>
          <a:p>
            <a:pPr indent="-349250" lvl="1" marL="914400" rtl="0" algn="l">
              <a:lnSpc>
                <a:spcPct val="115000"/>
              </a:lnSpc>
              <a:spcBef>
                <a:spcPts val="0"/>
              </a:spcBef>
              <a:spcAft>
                <a:spcPts val="0"/>
              </a:spcAft>
              <a:buSzPts val="1900"/>
              <a:buChar char="○"/>
            </a:pPr>
            <a:r>
              <a:rPr lang="en" sz="1900"/>
              <a:t>Give yourself a script. As you record, mark out spaces for transitions in the recording (topic-to-topic, parts of the episode). </a:t>
            </a:r>
            <a:endParaRPr sz="1900"/>
          </a:p>
          <a:p>
            <a:pPr indent="-349250" lvl="0" marL="457200" rtl="0" algn="l">
              <a:lnSpc>
                <a:spcPct val="115000"/>
              </a:lnSpc>
              <a:spcBef>
                <a:spcPts val="0"/>
              </a:spcBef>
              <a:spcAft>
                <a:spcPts val="0"/>
              </a:spcAft>
              <a:buSzPts val="1900"/>
              <a:buChar char="●"/>
            </a:pPr>
            <a:r>
              <a:rPr b="1" lang="en" sz="1900"/>
              <a:t>Prepare phonetic pronunciations</a:t>
            </a:r>
            <a:r>
              <a:rPr lang="en" sz="1900"/>
              <a:t> for names or jargon and write out long numbers in full (e.g., "twelve thousand, four hundred and two" vs "12,402")</a:t>
            </a:r>
            <a:endParaRPr sz="1900"/>
          </a:p>
          <a:p>
            <a:pPr indent="-349250" lvl="0" marL="457200" rtl="0" algn="l">
              <a:lnSpc>
                <a:spcPct val="115000"/>
              </a:lnSpc>
              <a:spcBef>
                <a:spcPts val="0"/>
              </a:spcBef>
              <a:spcAft>
                <a:spcPts val="0"/>
              </a:spcAft>
              <a:buSzPts val="1900"/>
              <a:buChar char="●"/>
            </a:pPr>
            <a:r>
              <a:rPr lang="en" sz="1900"/>
              <a:t>Include </a:t>
            </a:r>
            <a:r>
              <a:rPr b="1" lang="en" sz="1900"/>
              <a:t>transcripts</a:t>
            </a:r>
            <a:r>
              <a:rPr lang="en" sz="1900"/>
              <a:t> </a:t>
            </a:r>
            <a:r>
              <a:rPr b="1" lang="en" sz="1900"/>
              <a:t>for accessibility</a:t>
            </a:r>
            <a:r>
              <a:rPr lang="en" sz="1900"/>
              <a:t> (use software like Otter AI). </a:t>
            </a:r>
            <a:endParaRPr sz="1900"/>
          </a:p>
          <a:p>
            <a:pPr indent="-349250" lvl="0" marL="457200" rtl="0" algn="l">
              <a:lnSpc>
                <a:spcPct val="115000"/>
              </a:lnSpc>
              <a:spcBef>
                <a:spcPts val="0"/>
              </a:spcBef>
              <a:spcAft>
                <a:spcPts val="0"/>
              </a:spcAft>
              <a:buSzPts val="1900"/>
              <a:buChar char="●"/>
            </a:pPr>
            <a:r>
              <a:rPr lang="en" sz="1900"/>
              <a:t>Use </a:t>
            </a:r>
            <a:r>
              <a:rPr b="1" lang="en" sz="1900"/>
              <a:t>open access media/music </a:t>
            </a:r>
            <a:r>
              <a:rPr lang="en" sz="1900"/>
              <a:t>(</a:t>
            </a:r>
            <a:r>
              <a:rPr lang="en" sz="1800" u="sng">
                <a:solidFill>
                  <a:schemeClr val="accent5"/>
                </a:solidFill>
                <a:hlinkClick r:id="rId3">
                  <a:extLst>
                    <a:ext uri="{A12FA001-AC4F-418D-AE19-62706E023703}">
                      <ahyp:hlinkClr val="tx"/>
                    </a:ext>
                  </a:extLst>
                </a:hlinkClick>
              </a:rPr>
              <a:t>BBC Sound Effects</a:t>
            </a:r>
            <a:r>
              <a:rPr lang="en" sz="2000"/>
              <a:t>,</a:t>
            </a:r>
            <a:r>
              <a:rPr lang="en"/>
              <a:t> </a:t>
            </a:r>
            <a:r>
              <a:rPr lang="en" sz="1800" u="sng">
                <a:solidFill>
                  <a:schemeClr val="hlink"/>
                </a:solidFill>
                <a:hlinkClick r:id="rId4"/>
              </a:rPr>
              <a:t>Incompetech</a:t>
            </a:r>
            <a:r>
              <a:rPr lang="en" sz="1800"/>
              <a:t>, </a:t>
            </a:r>
            <a:r>
              <a:rPr lang="en" sz="1800" u="sng">
                <a:solidFill>
                  <a:schemeClr val="hlink"/>
                </a:solidFill>
                <a:hlinkClick r:id="rId5"/>
              </a:rPr>
              <a:t>YouTube</a:t>
            </a:r>
            <a:r>
              <a:rPr lang="en" sz="1800"/>
              <a:t>).</a:t>
            </a:r>
            <a:r>
              <a:rPr lang="en" sz="1900"/>
              <a:t> </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83"/>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Environmental Considerations</a:t>
            </a:r>
            <a:endParaRPr/>
          </a:p>
        </p:txBody>
      </p:sp>
      <p:sp>
        <p:nvSpPr>
          <p:cNvPr id="363" name="Google Shape;363;p83"/>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700"/>
              <a:t>Ideally, find a room with good sound absorption to prevent the “echo effect”</a:t>
            </a:r>
            <a:endParaRPr sz="1700"/>
          </a:p>
          <a:p>
            <a:pPr indent="-336550" lvl="1" marL="914400" rtl="0" algn="l">
              <a:lnSpc>
                <a:spcPct val="115000"/>
              </a:lnSpc>
              <a:spcBef>
                <a:spcPts val="0"/>
              </a:spcBef>
              <a:spcAft>
                <a:spcPts val="0"/>
              </a:spcAft>
              <a:buSzPts val="1700"/>
              <a:buChar char="○"/>
            </a:pPr>
            <a:r>
              <a:rPr b="1" lang="en" sz="1700"/>
              <a:t>Yes: </a:t>
            </a:r>
            <a:r>
              <a:rPr lang="en" sz="1700"/>
              <a:t>carpet, cushions, bookshelves, clothes (bedrooms, closets)</a:t>
            </a:r>
            <a:endParaRPr sz="1700"/>
          </a:p>
          <a:p>
            <a:pPr indent="-336550" lvl="1" marL="914400" rtl="0" algn="l">
              <a:lnSpc>
                <a:spcPct val="115000"/>
              </a:lnSpc>
              <a:spcBef>
                <a:spcPts val="0"/>
              </a:spcBef>
              <a:spcAft>
                <a:spcPts val="0"/>
              </a:spcAft>
              <a:buSzPts val="1700"/>
              <a:buChar char="○"/>
            </a:pPr>
            <a:r>
              <a:rPr b="1" lang="en" sz="1700"/>
              <a:t>No: </a:t>
            </a:r>
            <a:r>
              <a:rPr lang="en" sz="1700"/>
              <a:t>larger spaces with hard, smooth surfaces (kitchens, bathrooms)</a:t>
            </a:r>
            <a:endParaRPr sz="1700"/>
          </a:p>
          <a:p>
            <a:pPr indent="-336550" lvl="1" marL="914400" rtl="0" algn="l">
              <a:lnSpc>
                <a:spcPct val="115000"/>
              </a:lnSpc>
              <a:spcBef>
                <a:spcPts val="0"/>
              </a:spcBef>
              <a:spcAft>
                <a:spcPts val="0"/>
              </a:spcAft>
              <a:buSzPts val="1700"/>
              <a:buChar char="○"/>
            </a:pPr>
            <a:r>
              <a:rPr b="1" lang="en" sz="1700"/>
              <a:t>Consider: </a:t>
            </a:r>
            <a:r>
              <a:rPr lang="en" sz="1700"/>
              <a:t>Does the room have an echo? Hard floors/countertops/stainless steel surfaces?</a:t>
            </a:r>
            <a:endParaRPr sz="1700"/>
          </a:p>
          <a:p>
            <a:pPr indent="-336550" lvl="0" marL="457200" rtl="0" algn="l">
              <a:lnSpc>
                <a:spcPct val="115000"/>
              </a:lnSpc>
              <a:spcBef>
                <a:spcPts val="0"/>
              </a:spcBef>
              <a:spcAft>
                <a:spcPts val="0"/>
              </a:spcAft>
              <a:buSzPts val="1700"/>
              <a:buChar char="●"/>
            </a:pPr>
            <a:r>
              <a:rPr lang="en" sz="1700"/>
              <a:t>Put some </a:t>
            </a:r>
            <a:r>
              <a:rPr b="1" lang="en" sz="1700"/>
              <a:t>distance</a:t>
            </a:r>
            <a:r>
              <a:rPr lang="en" sz="1700"/>
              <a:t> between yourself and the microphone (depending on your equipment). </a:t>
            </a:r>
            <a:endParaRPr sz="1700"/>
          </a:p>
          <a:p>
            <a:pPr indent="-336550" lvl="1" marL="914400" rtl="0" algn="l">
              <a:lnSpc>
                <a:spcPct val="115000"/>
              </a:lnSpc>
              <a:spcBef>
                <a:spcPts val="0"/>
              </a:spcBef>
              <a:spcAft>
                <a:spcPts val="0"/>
              </a:spcAft>
              <a:buSzPts val="1700"/>
              <a:buChar char="○"/>
            </a:pPr>
            <a:r>
              <a:rPr lang="en" sz="1700"/>
              <a:t>Being too close</a:t>
            </a:r>
            <a:r>
              <a:rPr b="1" i="1" lang="en" sz="1700"/>
              <a:t> </a:t>
            </a:r>
            <a:r>
              <a:rPr lang="en" sz="1700"/>
              <a:t>can make the audio too loud or garble sound as you speak. If you are positioned too far away the audio will be too quiet or too muffled to salvage.  </a:t>
            </a:r>
            <a:endParaRPr sz="1700"/>
          </a:p>
          <a:p>
            <a:pPr indent="-336550" lvl="0" marL="457200" rtl="0" algn="l">
              <a:lnSpc>
                <a:spcPct val="115000"/>
              </a:lnSpc>
              <a:spcBef>
                <a:spcPts val="0"/>
              </a:spcBef>
              <a:spcAft>
                <a:spcPts val="0"/>
              </a:spcAft>
              <a:buSzPts val="1700"/>
              <a:buChar char="●"/>
            </a:pPr>
            <a:r>
              <a:rPr lang="en" sz="1700"/>
              <a:t>Stay hydrated! </a:t>
            </a:r>
            <a:endParaRPr sz="1700"/>
          </a:p>
          <a:p>
            <a:pPr indent="-336550" lvl="1" marL="914400" rtl="0" algn="l">
              <a:lnSpc>
                <a:spcPct val="115000"/>
              </a:lnSpc>
              <a:spcBef>
                <a:spcPts val="0"/>
              </a:spcBef>
              <a:spcAft>
                <a:spcPts val="0"/>
              </a:spcAft>
              <a:buSzPts val="1700"/>
              <a:buChar char="○"/>
            </a:pPr>
            <a:r>
              <a:rPr lang="en" sz="1700"/>
              <a:t>Keep a drink nearby (water, juice, etc.) to soothe your throat and keep it relaxed.</a:t>
            </a:r>
            <a:endParaRPr sz="1700"/>
          </a:p>
        </p:txBody>
      </p:sp>
      <p:sp>
        <p:nvSpPr>
          <p:cNvPr id="364" name="Google Shape;364;p83"/>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84"/>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3400"/>
              <a:t>Recording Considerations for Interviews</a:t>
            </a:r>
            <a:endParaRPr sz="3400"/>
          </a:p>
        </p:txBody>
      </p:sp>
      <p:sp>
        <p:nvSpPr>
          <p:cNvPr id="370" name="Google Shape;370;p84"/>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 sz="1800"/>
              <a:t>Remote Recording</a:t>
            </a:r>
            <a:r>
              <a:rPr lang="en" sz="1800"/>
              <a:t> (via Skype, Zoom). </a:t>
            </a:r>
            <a:endParaRPr sz="1800"/>
          </a:p>
          <a:p>
            <a:pPr indent="-342900" lvl="1" marL="914400" rtl="0" algn="l">
              <a:lnSpc>
                <a:spcPct val="115000"/>
              </a:lnSpc>
              <a:spcBef>
                <a:spcPts val="0"/>
              </a:spcBef>
              <a:spcAft>
                <a:spcPts val="0"/>
              </a:spcAft>
              <a:buSzPts val="1800"/>
              <a:buChar char="○"/>
            </a:pPr>
            <a:r>
              <a:rPr lang="en" sz="1800"/>
              <a:t>If you record via Zoom, </a:t>
            </a:r>
            <a:r>
              <a:rPr b="1" lang="en" sz="1800"/>
              <a:t>save your recording to your computer </a:t>
            </a:r>
            <a:r>
              <a:rPr lang="en" sz="1800"/>
              <a:t>not the cloud. </a:t>
            </a:r>
            <a:endParaRPr sz="1800"/>
          </a:p>
          <a:p>
            <a:pPr indent="-342900" lvl="0" marL="457200" rtl="0" algn="l">
              <a:lnSpc>
                <a:spcPct val="115000"/>
              </a:lnSpc>
              <a:spcBef>
                <a:spcPts val="0"/>
              </a:spcBef>
              <a:spcAft>
                <a:spcPts val="0"/>
              </a:spcAft>
              <a:buSzPts val="1800"/>
              <a:buChar char="●"/>
            </a:pPr>
            <a:r>
              <a:rPr b="1" lang="en" sz="1800"/>
              <a:t>Ease in to recording</a:t>
            </a:r>
            <a:r>
              <a:rPr lang="en" sz="1800"/>
              <a:t> with low-stakes conversation</a:t>
            </a:r>
            <a:endParaRPr sz="1800"/>
          </a:p>
          <a:p>
            <a:pPr indent="-342900" lvl="1" marL="914400" rtl="0" algn="l">
              <a:lnSpc>
                <a:spcPct val="115000"/>
              </a:lnSpc>
              <a:spcBef>
                <a:spcPts val="0"/>
              </a:spcBef>
              <a:spcAft>
                <a:spcPts val="0"/>
              </a:spcAft>
              <a:buSzPts val="1800"/>
              <a:buChar char="○"/>
            </a:pPr>
            <a:r>
              <a:rPr lang="en" sz="1800"/>
              <a:t>Interviews are like playing catch. Start with questions that allow everyone to get comfortable. Be yourself! </a:t>
            </a:r>
            <a:endParaRPr sz="1800"/>
          </a:p>
          <a:p>
            <a:pPr indent="-342900" lvl="0" marL="457200" rtl="0" algn="l">
              <a:lnSpc>
                <a:spcPct val="115000"/>
              </a:lnSpc>
              <a:spcBef>
                <a:spcPts val="0"/>
              </a:spcBef>
              <a:spcAft>
                <a:spcPts val="0"/>
              </a:spcAft>
              <a:buSzPts val="1800"/>
              <a:buChar char="●"/>
            </a:pPr>
            <a:r>
              <a:rPr b="1" lang="en" sz="1800"/>
              <a:t>Don’t rush,</a:t>
            </a:r>
            <a:r>
              <a:rPr lang="en" sz="1800"/>
              <a:t> and know you can start over</a:t>
            </a:r>
            <a:endParaRPr sz="1800"/>
          </a:p>
          <a:p>
            <a:pPr indent="-342900" lvl="1" marL="914400" rtl="0" algn="l">
              <a:lnSpc>
                <a:spcPct val="115000"/>
              </a:lnSpc>
              <a:spcBef>
                <a:spcPts val="0"/>
              </a:spcBef>
              <a:spcAft>
                <a:spcPts val="0"/>
              </a:spcAft>
              <a:buSzPts val="1800"/>
              <a:buChar char="○"/>
            </a:pPr>
            <a:r>
              <a:rPr lang="en" sz="1800"/>
              <a:t>You don’t need to get everything in a single take, and you won’t use all the audio that you record. So don’t be afraid to pause frequently and remember you can start over (or cut something altogether!) </a:t>
            </a:r>
            <a:endParaRPr sz="1800"/>
          </a:p>
          <a:p>
            <a:pPr indent="0" lvl="0" marL="0" rtl="0" algn="l">
              <a:lnSpc>
                <a:spcPct val="115000"/>
              </a:lnSpc>
              <a:spcBef>
                <a:spcPts val="1600"/>
              </a:spcBef>
              <a:spcAft>
                <a:spcPts val="1600"/>
              </a:spcAft>
              <a:buSzPts val="2400"/>
              <a:buNone/>
            </a:pPr>
            <a:r>
              <a:t/>
            </a:r>
            <a:endParaRPr sz="1800"/>
          </a:p>
        </p:txBody>
      </p:sp>
      <p:sp>
        <p:nvSpPr>
          <p:cNvPr id="371" name="Google Shape;371;p84"/>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85"/>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Recording From a Phone</a:t>
            </a:r>
            <a:endParaRPr/>
          </a:p>
        </p:txBody>
      </p:sp>
      <p:sp>
        <p:nvSpPr>
          <p:cNvPr id="377" name="Google Shape;377;p85"/>
          <p:cNvSpPr txBox="1"/>
          <p:nvPr>
            <p:ph idx="1" type="body"/>
          </p:nvPr>
        </p:nvSpPr>
        <p:spPr>
          <a:xfrm>
            <a:off x="311700" y="921125"/>
            <a:ext cx="8160900" cy="3523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Smartphones have become a very common way to record interview audio. Even professional journalists now primarily use their smartphones. </a:t>
            </a:r>
            <a:endParaRPr sz="2200"/>
          </a:p>
          <a:p>
            <a:pPr indent="-368300" lvl="0" marL="457200" rtl="0" algn="l">
              <a:spcBef>
                <a:spcPts val="0"/>
              </a:spcBef>
              <a:spcAft>
                <a:spcPts val="0"/>
              </a:spcAft>
              <a:buSzPts val="2200"/>
              <a:buChar char="●"/>
            </a:pPr>
            <a:r>
              <a:rPr lang="en" sz="2200"/>
              <a:t>Depending on the phone you have, the app you use will be different—any app that can record audio will work. These free apps are a good starting place:</a:t>
            </a:r>
            <a:endParaRPr sz="2200"/>
          </a:p>
          <a:p>
            <a:pPr indent="-355600" lvl="1" marL="914400" rtl="0" algn="l">
              <a:spcBef>
                <a:spcPts val="0"/>
              </a:spcBef>
              <a:spcAft>
                <a:spcPts val="0"/>
              </a:spcAft>
              <a:buSzPts val="2000"/>
              <a:buChar char="○"/>
            </a:pPr>
            <a:r>
              <a:rPr lang="en"/>
              <a:t>Recorder (Google LLC) for Pixel phones</a:t>
            </a:r>
            <a:endParaRPr/>
          </a:p>
          <a:p>
            <a:pPr indent="-355600" lvl="1" marL="914400" rtl="0" algn="l">
              <a:spcBef>
                <a:spcPts val="0"/>
              </a:spcBef>
              <a:spcAft>
                <a:spcPts val="0"/>
              </a:spcAft>
              <a:buSzPts val="2000"/>
              <a:buChar char="○"/>
            </a:pPr>
            <a:r>
              <a:rPr lang="en"/>
              <a:t>Voice Memos (Apple) for iPhones</a:t>
            </a:r>
            <a:endParaRPr/>
          </a:p>
          <a:p>
            <a:pPr indent="-355600" lvl="1" marL="914400" rtl="0" algn="l">
              <a:spcBef>
                <a:spcPts val="0"/>
              </a:spcBef>
              <a:spcAft>
                <a:spcPts val="0"/>
              </a:spcAft>
              <a:buSzPts val="2000"/>
              <a:buChar char="○"/>
            </a:pPr>
            <a:r>
              <a:rPr lang="en"/>
              <a:t>Samsung Voice Recorder (Samsung) for Galaxy</a:t>
            </a:r>
            <a:endParaRPr b="1"/>
          </a:p>
          <a:p>
            <a:pPr indent="0" lvl="0" marL="0" rtl="0" algn="l">
              <a:spcBef>
                <a:spcPts val="1600"/>
              </a:spcBef>
              <a:spcAft>
                <a:spcPts val="1600"/>
              </a:spcAft>
              <a:buNone/>
            </a:pPr>
            <a:r>
              <a:t/>
            </a:r>
            <a:endParaRPr sz="2300"/>
          </a:p>
        </p:txBody>
      </p:sp>
      <p:sp>
        <p:nvSpPr>
          <p:cNvPr id="378" name="Google Shape;378;p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86"/>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Audio Recording App</a:t>
            </a:r>
            <a:r>
              <a:rPr lang="en"/>
              <a:t>s</a:t>
            </a:r>
            <a:endParaRPr/>
          </a:p>
        </p:txBody>
      </p:sp>
      <p:sp>
        <p:nvSpPr>
          <p:cNvPr id="384" name="Google Shape;384;p86"/>
          <p:cNvSpPr txBox="1"/>
          <p:nvPr>
            <p:ph idx="1" type="body"/>
          </p:nvPr>
        </p:nvSpPr>
        <p:spPr>
          <a:xfrm>
            <a:off x="168825" y="824550"/>
            <a:ext cx="6475200" cy="3494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These</a:t>
            </a:r>
            <a:r>
              <a:rPr lang="en" sz="1600"/>
              <a:t> apps universally use a big, red button to start recording. This slide shows Google’s Recorder app, but all of these buttons will be very similar regardless of the app you are using. </a:t>
            </a:r>
            <a:endParaRPr b="1" sz="1600"/>
          </a:p>
          <a:p>
            <a:pPr indent="-330200" lvl="0" marL="457200" rtl="0" algn="l">
              <a:spcBef>
                <a:spcPts val="0"/>
              </a:spcBef>
              <a:spcAft>
                <a:spcPts val="0"/>
              </a:spcAft>
              <a:buSzPts val="1600"/>
              <a:buChar char="●"/>
            </a:pPr>
            <a:r>
              <a:rPr lang="en" sz="1600"/>
              <a:t>If you want to take a short break in your recording you can hit </a:t>
            </a:r>
            <a:r>
              <a:rPr b="1" lang="en" sz="1600"/>
              <a:t>pause </a:t>
            </a:r>
            <a:r>
              <a:rPr lang="en" sz="1600"/>
              <a:t>(highlighted in green). This will stop the recording until you hit record again, but it won’t end the recording as a whole.</a:t>
            </a:r>
            <a:endParaRPr sz="1600"/>
          </a:p>
          <a:p>
            <a:pPr indent="-330200" lvl="1" marL="914400" rtl="0" algn="l">
              <a:spcBef>
                <a:spcPts val="0"/>
              </a:spcBef>
              <a:spcAft>
                <a:spcPts val="0"/>
              </a:spcAft>
              <a:buSzPts val="1600"/>
              <a:buChar char="○"/>
            </a:pPr>
            <a:r>
              <a:rPr lang="en" sz="1600"/>
              <a:t>To get to the pause button in Apple Voice Memos, swipe up on the recording while it’s running.  </a:t>
            </a:r>
            <a:endParaRPr sz="1600"/>
          </a:p>
          <a:p>
            <a:pPr indent="-330200" lvl="0" marL="457200" rtl="0" algn="l">
              <a:spcBef>
                <a:spcPts val="0"/>
              </a:spcBef>
              <a:spcAft>
                <a:spcPts val="0"/>
              </a:spcAft>
              <a:buSzPts val="1600"/>
              <a:buChar char="●"/>
            </a:pPr>
            <a:r>
              <a:rPr lang="en" sz="1600"/>
              <a:t>Finally, when you’re done recording remember to hit </a:t>
            </a:r>
            <a:r>
              <a:rPr b="1" lang="en" sz="1600"/>
              <a:t>save </a:t>
            </a:r>
            <a:r>
              <a:rPr lang="en" sz="1600"/>
              <a:t>or </a:t>
            </a:r>
            <a:r>
              <a:rPr b="1" lang="en" sz="1600"/>
              <a:t>stop </a:t>
            </a:r>
            <a:r>
              <a:rPr lang="en" sz="1600"/>
              <a:t>(often represented by a square) depending on your app. This will end the recording altogether and let you send it to your computer.</a:t>
            </a:r>
            <a:endParaRPr sz="1600"/>
          </a:p>
          <a:p>
            <a:pPr indent="-330200" lvl="0" marL="457200" rtl="0" algn="l">
              <a:spcBef>
                <a:spcPts val="0"/>
              </a:spcBef>
              <a:spcAft>
                <a:spcPts val="0"/>
              </a:spcAft>
              <a:buSzPts val="1600"/>
              <a:buChar char="●"/>
            </a:pPr>
            <a:r>
              <a:rPr lang="en" sz="1600"/>
              <a:t>Be mindful of how your data and the recorded  audio is stored on different recording apps.</a:t>
            </a:r>
            <a:endParaRPr sz="1600"/>
          </a:p>
        </p:txBody>
      </p:sp>
      <p:pic>
        <p:nvPicPr>
          <p:cNvPr id="385" name="Google Shape;385;p86"/>
          <p:cNvPicPr preferRelativeResize="0"/>
          <p:nvPr/>
        </p:nvPicPr>
        <p:blipFill>
          <a:blip r:embed="rId3">
            <a:alphaModFix/>
          </a:blip>
          <a:stretch>
            <a:fillRect/>
          </a:stretch>
        </p:blipFill>
        <p:spPr>
          <a:xfrm>
            <a:off x="6829423" y="237625"/>
            <a:ext cx="2002874" cy="4450832"/>
          </a:xfrm>
          <a:prstGeom prst="rect">
            <a:avLst/>
          </a:prstGeom>
          <a:noFill/>
          <a:ln>
            <a:noFill/>
          </a:ln>
        </p:spPr>
      </p:pic>
      <p:sp>
        <p:nvSpPr>
          <p:cNvPr id="386" name="Google Shape;386;p86"/>
          <p:cNvSpPr/>
          <p:nvPr/>
        </p:nvSpPr>
        <p:spPr>
          <a:xfrm>
            <a:off x="7528763" y="3942500"/>
            <a:ext cx="604200" cy="572700"/>
          </a:xfrm>
          <a:prstGeom prst="roundRect">
            <a:avLst>
              <a:gd fmla="val 16667" name="adj"/>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mbria"/>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87"/>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Monitoring Your Recording</a:t>
            </a:r>
            <a:endParaRPr/>
          </a:p>
        </p:txBody>
      </p:sp>
      <p:sp>
        <p:nvSpPr>
          <p:cNvPr id="392" name="Google Shape;392;p87"/>
          <p:cNvSpPr txBox="1"/>
          <p:nvPr>
            <p:ph idx="1" type="body"/>
          </p:nvPr>
        </p:nvSpPr>
        <p:spPr>
          <a:xfrm>
            <a:off x="311700" y="1028575"/>
            <a:ext cx="6517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While you are recording, the app will show a </a:t>
            </a:r>
            <a:r>
              <a:rPr b="1" lang="en" sz="1800"/>
              <a:t>waveform </a:t>
            </a:r>
            <a:r>
              <a:rPr lang="en" sz="1800"/>
              <a:t>(highlighted in red), which shows the current audio input</a:t>
            </a:r>
            <a:endParaRPr sz="1800"/>
          </a:p>
          <a:p>
            <a:pPr indent="-330200" lvl="1" marL="914400" rtl="0" algn="l">
              <a:spcBef>
                <a:spcPts val="0"/>
              </a:spcBef>
              <a:spcAft>
                <a:spcPts val="0"/>
              </a:spcAft>
              <a:buSzPts val="1600"/>
              <a:buChar char="○"/>
            </a:pPr>
            <a:r>
              <a:rPr b="1" lang="en" sz="1600"/>
              <a:t>Make sure to check your waveform intermittently as you record </a:t>
            </a:r>
            <a:r>
              <a:rPr lang="en" sz="1600"/>
              <a:t>(especially at the beginning)</a:t>
            </a:r>
            <a:endParaRPr sz="1600"/>
          </a:p>
          <a:p>
            <a:pPr indent="-330200" lvl="1" marL="914400" rtl="0" algn="l">
              <a:spcBef>
                <a:spcPts val="0"/>
              </a:spcBef>
              <a:spcAft>
                <a:spcPts val="0"/>
              </a:spcAft>
              <a:buSzPts val="1600"/>
              <a:buChar char="○"/>
            </a:pPr>
            <a:r>
              <a:rPr lang="en" sz="1600"/>
              <a:t>If </a:t>
            </a:r>
            <a:r>
              <a:rPr b="1" lang="en" sz="1600"/>
              <a:t>you aren’t seeing any waveform or it is very small</a:t>
            </a:r>
            <a:r>
              <a:rPr lang="en" sz="1600"/>
              <a:t>, the phone is likely </a:t>
            </a:r>
            <a:r>
              <a:rPr b="1" lang="en" sz="1600"/>
              <a:t>not picking up your audio</a:t>
            </a:r>
            <a:endParaRPr b="1" sz="1600"/>
          </a:p>
          <a:p>
            <a:pPr indent="-330200" lvl="1" marL="914400" rtl="0" algn="l">
              <a:spcBef>
                <a:spcPts val="0"/>
              </a:spcBef>
              <a:spcAft>
                <a:spcPts val="0"/>
              </a:spcAft>
              <a:buSzPts val="1600"/>
              <a:buChar char="○"/>
            </a:pPr>
            <a:r>
              <a:rPr lang="en" sz="1600"/>
              <a:t>The peaks and troughs of the wave show when it is picking up more and less audio. This should generally match the louder and quieter parts of your interview recording, though don’t worry if it doesn’t seem to be completely precise. </a:t>
            </a:r>
            <a:endParaRPr sz="1600"/>
          </a:p>
        </p:txBody>
      </p:sp>
      <p:pic>
        <p:nvPicPr>
          <p:cNvPr id="393" name="Google Shape;393;p87"/>
          <p:cNvPicPr preferRelativeResize="0"/>
          <p:nvPr/>
        </p:nvPicPr>
        <p:blipFill>
          <a:blip r:embed="rId3">
            <a:alphaModFix/>
          </a:blip>
          <a:stretch>
            <a:fillRect/>
          </a:stretch>
        </p:blipFill>
        <p:spPr>
          <a:xfrm>
            <a:off x="6829423" y="237625"/>
            <a:ext cx="2002874" cy="4450832"/>
          </a:xfrm>
          <a:prstGeom prst="rect">
            <a:avLst/>
          </a:prstGeom>
          <a:noFill/>
          <a:ln>
            <a:noFill/>
          </a:ln>
        </p:spPr>
      </p:pic>
      <p:sp>
        <p:nvSpPr>
          <p:cNvPr id="394" name="Google Shape;394;p87"/>
          <p:cNvSpPr/>
          <p:nvPr/>
        </p:nvSpPr>
        <p:spPr>
          <a:xfrm>
            <a:off x="6875200" y="1643275"/>
            <a:ext cx="1956900" cy="1348500"/>
          </a:xfrm>
          <a:prstGeom prst="roundRect">
            <a:avLst>
              <a:gd fmla="val 16667" name="adj"/>
            </a:avLst>
          </a:prstGeom>
          <a:noFill/>
          <a:ln cap="flat" cmpd="sng" w="28575">
            <a:solidFill>
              <a:srgbClr val="ED0E0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mbria"/>
              <a:ea typeface="Cambria"/>
              <a:cs typeface="Cambria"/>
              <a:sym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88"/>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the Audio From Your Android</a:t>
            </a:r>
            <a:endParaRPr/>
          </a:p>
        </p:txBody>
      </p:sp>
      <p:sp>
        <p:nvSpPr>
          <p:cNvPr id="400" name="Google Shape;400;p88"/>
          <p:cNvSpPr txBox="1"/>
          <p:nvPr>
            <p:ph idx="1" type="body"/>
          </p:nvPr>
        </p:nvSpPr>
        <p:spPr>
          <a:xfrm>
            <a:off x="311650" y="1028575"/>
            <a:ext cx="60477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The easiest way to get the file from your phone to your computer will be to use the </a:t>
            </a:r>
            <a:r>
              <a:rPr b="1" lang="en" sz="2000"/>
              <a:t>share </a:t>
            </a:r>
            <a:r>
              <a:rPr lang="en" sz="2000"/>
              <a:t>function. Look for a symbol like the one highlighted on the right.</a:t>
            </a:r>
            <a:endParaRPr sz="2000"/>
          </a:p>
          <a:p>
            <a:pPr indent="-336550" lvl="1" marL="914400" rtl="0" algn="l">
              <a:spcBef>
                <a:spcPts val="0"/>
              </a:spcBef>
              <a:spcAft>
                <a:spcPts val="0"/>
              </a:spcAft>
              <a:buSzPts val="1700"/>
              <a:buChar char="○"/>
            </a:pPr>
            <a:r>
              <a:rPr lang="en" sz="1700"/>
              <a:t>From the share menu, you will be able to send the file to yourself in various forms, such as email.</a:t>
            </a:r>
            <a:endParaRPr sz="1700"/>
          </a:p>
          <a:p>
            <a:pPr indent="-336550" lvl="1" marL="914400" rtl="0" algn="l">
              <a:spcBef>
                <a:spcPts val="0"/>
              </a:spcBef>
              <a:spcAft>
                <a:spcPts val="0"/>
              </a:spcAft>
              <a:buSzPts val="1700"/>
              <a:buChar char="○"/>
            </a:pPr>
            <a:r>
              <a:rPr lang="en" sz="1700"/>
              <a:t>Sometimes the file size may exceed the limit for email, which is where Google Drive can work better</a:t>
            </a:r>
            <a:endParaRPr sz="1700"/>
          </a:p>
          <a:p>
            <a:pPr indent="-355600" lvl="0" marL="457200" rtl="0" algn="l">
              <a:spcBef>
                <a:spcPts val="0"/>
              </a:spcBef>
              <a:spcAft>
                <a:spcPts val="0"/>
              </a:spcAft>
              <a:buSzPts val="2000"/>
              <a:buChar char="●"/>
            </a:pPr>
            <a:r>
              <a:rPr lang="en" sz="2000"/>
              <a:t>As soon as you have files on your computer, you can move on to audio editing! </a:t>
            </a:r>
            <a:endParaRPr sz="2000"/>
          </a:p>
        </p:txBody>
      </p:sp>
      <p:pic>
        <p:nvPicPr>
          <p:cNvPr id="401" name="Google Shape;401;p88"/>
          <p:cNvPicPr preferRelativeResize="0"/>
          <p:nvPr/>
        </p:nvPicPr>
        <p:blipFill>
          <a:blip r:embed="rId3">
            <a:alphaModFix/>
          </a:blip>
          <a:stretch>
            <a:fillRect/>
          </a:stretch>
        </p:blipFill>
        <p:spPr>
          <a:xfrm>
            <a:off x="6545272" y="895523"/>
            <a:ext cx="1871378" cy="4161300"/>
          </a:xfrm>
          <a:prstGeom prst="rect">
            <a:avLst/>
          </a:prstGeom>
          <a:noFill/>
          <a:ln>
            <a:noFill/>
          </a:ln>
        </p:spPr>
      </p:pic>
      <p:sp>
        <p:nvSpPr>
          <p:cNvPr id="402" name="Google Shape;402;p88"/>
          <p:cNvSpPr/>
          <p:nvPr/>
        </p:nvSpPr>
        <p:spPr>
          <a:xfrm>
            <a:off x="7541232" y="1166430"/>
            <a:ext cx="218400" cy="227100"/>
          </a:xfrm>
          <a:prstGeom prst="roundRect">
            <a:avLst>
              <a:gd fmla="val 16667" name="adj"/>
            </a:avLst>
          </a:prstGeom>
          <a:noFill/>
          <a:ln cap="flat" cmpd="sng" w="28575">
            <a:solidFill>
              <a:srgbClr val="ED0E0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mbria"/>
              <a:ea typeface="Cambria"/>
              <a:cs typeface="Cambria"/>
              <a:sym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89"/>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Audio From Your iPhone</a:t>
            </a:r>
            <a:endParaRPr/>
          </a:p>
        </p:txBody>
      </p:sp>
      <p:sp>
        <p:nvSpPr>
          <p:cNvPr id="408" name="Google Shape;408;p89"/>
          <p:cNvSpPr txBox="1"/>
          <p:nvPr>
            <p:ph idx="1" type="body"/>
          </p:nvPr>
        </p:nvSpPr>
        <p:spPr>
          <a:xfrm>
            <a:off x="311700" y="1028575"/>
            <a:ext cx="57087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To get audio out of Voice Memos, click the three dots (highlighted in red) and select “share” (highlighted in green).</a:t>
            </a:r>
            <a:endParaRPr sz="2200"/>
          </a:p>
          <a:p>
            <a:pPr indent="-368300" lvl="0" marL="457200" rtl="0" algn="l">
              <a:spcBef>
                <a:spcPts val="0"/>
              </a:spcBef>
              <a:spcAft>
                <a:spcPts val="0"/>
              </a:spcAft>
              <a:buSzPts val="2200"/>
              <a:buChar char="●"/>
            </a:pPr>
            <a:r>
              <a:rPr lang="en" sz="2200"/>
              <a:t>You’ll need to pick a method that works for you:</a:t>
            </a:r>
            <a:endParaRPr sz="2200"/>
          </a:p>
          <a:p>
            <a:pPr indent="-330200" lvl="1" marL="914400" rtl="0" algn="l">
              <a:spcBef>
                <a:spcPts val="0"/>
              </a:spcBef>
              <a:spcAft>
                <a:spcPts val="0"/>
              </a:spcAft>
              <a:buSzPts val="1600"/>
              <a:buChar char="○"/>
            </a:pPr>
            <a:r>
              <a:rPr lang="en" sz="1600"/>
              <a:t>Airdrop and iCloud work.</a:t>
            </a:r>
            <a:endParaRPr sz="1600"/>
          </a:p>
          <a:p>
            <a:pPr indent="-330200" lvl="1" marL="914400" rtl="0" algn="l">
              <a:spcBef>
                <a:spcPts val="0"/>
              </a:spcBef>
              <a:spcAft>
                <a:spcPts val="0"/>
              </a:spcAft>
              <a:buSzPts val="1600"/>
              <a:buChar char="○"/>
            </a:pPr>
            <a:r>
              <a:rPr lang="en" sz="1600"/>
              <a:t>If you download the app for Drive or Dropbox (or similar), you can send the file to those.</a:t>
            </a:r>
            <a:endParaRPr sz="1600"/>
          </a:p>
          <a:p>
            <a:pPr indent="-330200" lvl="1" marL="914400" rtl="0" algn="l">
              <a:spcBef>
                <a:spcPts val="0"/>
              </a:spcBef>
              <a:spcAft>
                <a:spcPts val="0"/>
              </a:spcAft>
              <a:buSzPts val="1600"/>
              <a:buChar char="○"/>
            </a:pPr>
            <a:r>
              <a:rPr lang="en" sz="1600"/>
              <a:t>It will probably be too big a file to email to yourself.</a:t>
            </a:r>
            <a:endParaRPr sz="1600"/>
          </a:p>
        </p:txBody>
      </p:sp>
      <p:pic>
        <p:nvPicPr>
          <p:cNvPr id="409" name="Google Shape;409;p89"/>
          <p:cNvPicPr preferRelativeResize="0"/>
          <p:nvPr/>
        </p:nvPicPr>
        <p:blipFill rotWithShape="1">
          <a:blip r:embed="rId3">
            <a:alphaModFix/>
          </a:blip>
          <a:srcRect b="4379" l="0" r="0" t="0"/>
          <a:stretch/>
        </p:blipFill>
        <p:spPr>
          <a:xfrm>
            <a:off x="6091750" y="844475"/>
            <a:ext cx="1969851" cy="4077952"/>
          </a:xfrm>
          <a:prstGeom prst="rect">
            <a:avLst/>
          </a:prstGeom>
          <a:noFill/>
          <a:ln>
            <a:noFill/>
          </a:ln>
        </p:spPr>
      </p:pic>
      <p:sp>
        <p:nvSpPr>
          <p:cNvPr id="410" name="Google Shape;410;p89"/>
          <p:cNvSpPr/>
          <p:nvPr/>
        </p:nvSpPr>
        <p:spPr>
          <a:xfrm>
            <a:off x="7811050" y="1643275"/>
            <a:ext cx="213600" cy="1917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mbria"/>
              <a:ea typeface="Cambria"/>
              <a:cs typeface="Cambria"/>
              <a:sym typeface="Cambria"/>
            </a:endParaRPr>
          </a:p>
        </p:txBody>
      </p:sp>
      <p:sp>
        <p:nvSpPr>
          <p:cNvPr id="411" name="Google Shape;411;p89"/>
          <p:cNvSpPr/>
          <p:nvPr/>
        </p:nvSpPr>
        <p:spPr>
          <a:xfrm>
            <a:off x="6219350" y="3559175"/>
            <a:ext cx="1753800" cy="265500"/>
          </a:xfrm>
          <a:prstGeom prst="roundRect">
            <a:avLst>
              <a:gd fmla="val 16667" name="adj"/>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mbria"/>
              <a:ea typeface="Cambria"/>
              <a:cs typeface="Cambria"/>
              <a:sym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5" name="Shape 415"/>
        <p:cNvGrpSpPr/>
        <p:nvPr/>
      </p:nvGrpSpPr>
      <p:grpSpPr>
        <a:xfrm>
          <a:off x="0" y="0"/>
          <a:ext cx="0" cy="0"/>
          <a:chOff x="0" y="0"/>
          <a:chExt cx="0" cy="0"/>
        </a:xfrm>
      </p:grpSpPr>
      <p:sp>
        <p:nvSpPr>
          <p:cNvPr id="416" name="Google Shape;416;p90"/>
          <p:cNvSpPr txBox="1"/>
          <p:nvPr>
            <p:ph type="title"/>
          </p:nvPr>
        </p:nvSpPr>
        <p:spPr>
          <a:xfrm>
            <a:off x="284050" y="1809500"/>
            <a:ext cx="8114400" cy="244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800"/>
              <a:buNone/>
            </a:pPr>
            <a:r>
              <a:rPr lang="en" sz="6400"/>
              <a:t>Making Podcasts: Audacity</a:t>
            </a:r>
            <a:endParaRPr sz="6400"/>
          </a:p>
        </p:txBody>
      </p:sp>
      <p:sp>
        <p:nvSpPr>
          <p:cNvPr id="417" name="Google Shape;417;p90"/>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91"/>
          <p:cNvSpPr txBox="1"/>
          <p:nvPr>
            <p:ph type="title"/>
          </p:nvPr>
        </p:nvSpPr>
        <p:spPr>
          <a:xfrm>
            <a:off x="349775" y="289838"/>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What is Audacity? </a:t>
            </a:r>
            <a:endParaRPr b="1" sz="3600">
              <a:solidFill>
                <a:srgbClr val="ED0E0E"/>
              </a:solidFill>
              <a:latin typeface="Cambria"/>
              <a:ea typeface="Cambria"/>
              <a:cs typeface="Cambria"/>
              <a:sym typeface="Cambria"/>
            </a:endParaRPr>
          </a:p>
        </p:txBody>
      </p:sp>
      <p:pic>
        <p:nvPicPr>
          <p:cNvPr id="423" name="Google Shape;423;p91"/>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424" name="Google Shape;424;p91"/>
          <p:cNvSpPr txBox="1"/>
          <p:nvPr>
            <p:ph idx="1" type="body"/>
          </p:nvPr>
        </p:nvSpPr>
        <p:spPr>
          <a:xfrm>
            <a:off x="420300" y="1008750"/>
            <a:ext cx="8723700" cy="3126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2200">
                <a:solidFill>
                  <a:srgbClr val="666666"/>
                </a:solidFill>
                <a:latin typeface="Cambria"/>
                <a:ea typeface="Cambria"/>
                <a:cs typeface="Cambria"/>
                <a:sym typeface="Cambria"/>
              </a:rPr>
              <a:t>Audacity is a free, easy-to-use, </a:t>
            </a:r>
            <a:r>
              <a:rPr b="1" lang="en" sz="2200">
                <a:solidFill>
                  <a:srgbClr val="666666"/>
                </a:solidFill>
                <a:latin typeface="Cambria"/>
                <a:ea typeface="Cambria"/>
                <a:cs typeface="Cambria"/>
                <a:sym typeface="Cambria"/>
              </a:rPr>
              <a:t>multi-track</a:t>
            </a:r>
            <a:r>
              <a:rPr lang="en" sz="2200">
                <a:solidFill>
                  <a:srgbClr val="666666"/>
                </a:solidFill>
                <a:latin typeface="Cambria"/>
                <a:ea typeface="Cambria"/>
                <a:cs typeface="Cambria"/>
                <a:sym typeface="Cambria"/>
              </a:rPr>
              <a:t> audio editor and one of the more popular free audio editors used for creating podcasts.</a:t>
            </a:r>
            <a:endParaRPr sz="22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22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22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22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22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22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2200">
              <a:solidFill>
                <a:srgbClr val="666666"/>
              </a:solidFill>
              <a:latin typeface="Cambria"/>
              <a:ea typeface="Cambria"/>
              <a:cs typeface="Cambria"/>
              <a:sym typeface="Cambria"/>
            </a:endParaRPr>
          </a:p>
          <a:p>
            <a:pPr indent="0" lvl="0" marL="0" marR="0" rtl="0" algn="r">
              <a:lnSpc>
                <a:spcPct val="115000"/>
              </a:lnSpc>
              <a:spcBef>
                <a:spcPts val="0"/>
              </a:spcBef>
              <a:spcAft>
                <a:spcPts val="0"/>
              </a:spcAft>
              <a:buSzPts val="1800"/>
              <a:buNone/>
            </a:pPr>
            <a:r>
              <a:rPr lang="en">
                <a:solidFill>
                  <a:srgbClr val="666666"/>
                </a:solidFill>
                <a:latin typeface="Cambria"/>
                <a:ea typeface="Cambria"/>
                <a:cs typeface="Cambria"/>
                <a:sym typeface="Cambria"/>
              </a:rPr>
              <a:t>(</a:t>
            </a:r>
            <a:r>
              <a:rPr b="1" lang="en">
                <a:solidFill>
                  <a:srgbClr val="666666"/>
                </a:solidFill>
                <a:latin typeface="Cambria"/>
                <a:ea typeface="Cambria"/>
                <a:cs typeface="Cambria"/>
                <a:sym typeface="Cambria"/>
              </a:rPr>
              <a:t>Multi-track</a:t>
            </a:r>
            <a:r>
              <a:rPr lang="en">
                <a:solidFill>
                  <a:srgbClr val="666666"/>
                </a:solidFill>
                <a:latin typeface="Cambria"/>
                <a:ea typeface="Cambria"/>
                <a:cs typeface="Cambria"/>
                <a:sym typeface="Cambria"/>
              </a:rPr>
              <a:t>: the ability to have different layers of audio in one clip.)</a:t>
            </a:r>
            <a:endParaRPr sz="2200">
              <a:solidFill>
                <a:srgbClr val="000000"/>
              </a:solidFill>
              <a:latin typeface="Calibri"/>
              <a:ea typeface="Calibri"/>
              <a:cs typeface="Calibri"/>
              <a:sym typeface="Calibri"/>
            </a:endParaRPr>
          </a:p>
        </p:txBody>
      </p:sp>
      <p:pic>
        <p:nvPicPr>
          <p:cNvPr id="425" name="Google Shape;425;p91"/>
          <p:cNvPicPr preferRelativeResize="0"/>
          <p:nvPr/>
        </p:nvPicPr>
        <p:blipFill rotWithShape="1">
          <a:blip r:embed="rId4">
            <a:alphaModFix/>
          </a:blip>
          <a:srcRect b="0" l="0" r="0" t="0"/>
          <a:stretch/>
        </p:blipFill>
        <p:spPr>
          <a:xfrm>
            <a:off x="797388" y="2025038"/>
            <a:ext cx="3171825" cy="1781175"/>
          </a:xfrm>
          <a:prstGeom prst="rect">
            <a:avLst/>
          </a:prstGeom>
          <a:noFill/>
          <a:ln>
            <a:noFill/>
          </a:ln>
        </p:spPr>
      </p:pic>
      <p:sp>
        <p:nvSpPr>
          <p:cNvPr id="426" name="Google Shape;426;p91"/>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427" name="Google Shape;427;p91"/>
          <p:cNvPicPr preferRelativeResize="0"/>
          <p:nvPr/>
        </p:nvPicPr>
        <p:blipFill rotWithShape="1">
          <a:blip r:embed="rId5">
            <a:alphaModFix/>
          </a:blip>
          <a:srcRect b="0" l="0" r="0" t="3418"/>
          <a:stretch/>
        </p:blipFill>
        <p:spPr>
          <a:xfrm>
            <a:off x="5070550" y="1866225"/>
            <a:ext cx="3816174" cy="2268526"/>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74"/>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Objectives</a:t>
            </a:r>
            <a:endParaRPr/>
          </a:p>
        </p:txBody>
      </p:sp>
      <p:sp>
        <p:nvSpPr>
          <p:cNvPr id="304" name="Google Shape;304;p74"/>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Understand podcast anatomy</a:t>
            </a:r>
            <a:endParaRPr sz="1800"/>
          </a:p>
          <a:p>
            <a:pPr indent="-342900" lvl="0" marL="457200" rtl="0" algn="l">
              <a:lnSpc>
                <a:spcPct val="115000"/>
              </a:lnSpc>
              <a:spcBef>
                <a:spcPts val="0"/>
              </a:spcBef>
              <a:spcAft>
                <a:spcPts val="0"/>
              </a:spcAft>
              <a:buSzPts val="1800"/>
              <a:buChar char="●"/>
            </a:pPr>
            <a:r>
              <a:rPr lang="en" sz="1800"/>
              <a:t>Learn best practices for audio recording</a:t>
            </a:r>
            <a:endParaRPr sz="1800"/>
          </a:p>
          <a:p>
            <a:pPr indent="-342900" lvl="0" marL="457200" rtl="0" algn="l">
              <a:lnSpc>
                <a:spcPct val="115000"/>
              </a:lnSpc>
              <a:spcBef>
                <a:spcPts val="0"/>
              </a:spcBef>
              <a:spcAft>
                <a:spcPts val="0"/>
              </a:spcAft>
              <a:buSzPts val="1800"/>
              <a:buChar char="●"/>
            </a:pPr>
            <a:r>
              <a:rPr lang="en" sz="1800"/>
              <a:t>Learn about and explore Audacity as a podcast editing tool</a:t>
            </a:r>
            <a:endParaRPr sz="1800"/>
          </a:p>
          <a:p>
            <a:pPr indent="-342900" lvl="0" marL="457200" rtl="0" algn="l">
              <a:lnSpc>
                <a:spcPct val="115000"/>
              </a:lnSpc>
              <a:spcBef>
                <a:spcPts val="0"/>
              </a:spcBef>
              <a:spcAft>
                <a:spcPts val="0"/>
              </a:spcAft>
              <a:buSzPts val="1800"/>
              <a:buChar char="●"/>
            </a:pPr>
            <a:r>
              <a:rPr lang="en" sz="1800"/>
              <a:t>Learn how to:</a:t>
            </a:r>
            <a:endParaRPr sz="1800"/>
          </a:p>
          <a:p>
            <a:pPr indent="-336550" lvl="1" marL="914400" rtl="0" algn="l">
              <a:lnSpc>
                <a:spcPct val="115000"/>
              </a:lnSpc>
              <a:spcBef>
                <a:spcPts val="0"/>
              </a:spcBef>
              <a:spcAft>
                <a:spcPts val="0"/>
              </a:spcAft>
              <a:buSzPts val="1700"/>
              <a:buChar char="○"/>
            </a:pPr>
            <a:r>
              <a:rPr lang="en" sz="1700"/>
              <a:t>Record audio</a:t>
            </a:r>
            <a:endParaRPr sz="1700"/>
          </a:p>
          <a:p>
            <a:pPr indent="-336550" lvl="1" marL="914400" rtl="0" algn="l">
              <a:lnSpc>
                <a:spcPct val="115000"/>
              </a:lnSpc>
              <a:spcBef>
                <a:spcPts val="0"/>
              </a:spcBef>
              <a:spcAft>
                <a:spcPts val="0"/>
              </a:spcAft>
              <a:buSzPts val="1700"/>
              <a:buChar char="○"/>
            </a:pPr>
            <a:r>
              <a:rPr lang="en" sz="1700"/>
              <a:t>Clip audio</a:t>
            </a:r>
            <a:endParaRPr sz="1700"/>
          </a:p>
          <a:p>
            <a:pPr indent="-336550" lvl="1" marL="914400" rtl="0" algn="l">
              <a:lnSpc>
                <a:spcPct val="115000"/>
              </a:lnSpc>
              <a:spcBef>
                <a:spcPts val="0"/>
              </a:spcBef>
              <a:spcAft>
                <a:spcPts val="0"/>
              </a:spcAft>
              <a:buSzPts val="1700"/>
              <a:buChar char="○"/>
            </a:pPr>
            <a:r>
              <a:rPr lang="en" sz="1700"/>
              <a:t>Add/move/delete tracks</a:t>
            </a:r>
            <a:endParaRPr sz="1700"/>
          </a:p>
          <a:p>
            <a:pPr indent="-336550" lvl="1" marL="914400" rtl="0" algn="l">
              <a:lnSpc>
                <a:spcPct val="115000"/>
              </a:lnSpc>
              <a:spcBef>
                <a:spcPts val="0"/>
              </a:spcBef>
              <a:spcAft>
                <a:spcPts val="0"/>
              </a:spcAft>
              <a:buSzPts val="1700"/>
              <a:buChar char="○"/>
            </a:pPr>
            <a:r>
              <a:rPr lang="en" sz="1700"/>
              <a:t>Add sound effects and/or background music</a:t>
            </a:r>
            <a:endParaRPr sz="1700"/>
          </a:p>
          <a:p>
            <a:pPr indent="-336550" lvl="1" marL="914400" rtl="0" algn="l">
              <a:lnSpc>
                <a:spcPct val="115000"/>
              </a:lnSpc>
              <a:spcBef>
                <a:spcPts val="0"/>
              </a:spcBef>
              <a:spcAft>
                <a:spcPts val="0"/>
              </a:spcAft>
              <a:buSzPts val="1700"/>
              <a:buChar char="○"/>
            </a:pPr>
            <a:r>
              <a:rPr lang="en" sz="1700"/>
              <a:t>Save and export projects</a:t>
            </a:r>
            <a:endParaRPr sz="1700"/>
          </a:p>
          <a:p>
            <a:pPr indent="0" lvl="0" marL="0" rtl="0" algn="l">
              <a:lnSpc>
                <a:spcPct val="115000"/>
              </a:lnSpc>
              <a:spcBef>
                <a:spcPts val="1600"/>
              </a:spcBef>
              <a:spcAft>
                <a:spcPts val="0"/>
              </a:spcAft>
              <a:buSzPts val="2400"/>
              <a:buNone/>
            </a:pPr>
            <a:r>
              <a:rPr lang="en" sz="1800"/>
              <a:t>Slides and handouts available at:</a:t>
            </a:r>
            <a:r>
              <a:rPr b="1" lang="en" sz="1800"/>
              <a:t> </a:t>
            </a:r>
            <a:endParaRPr b="1" sz="1800" u="sng">
              <a:solidFill>
                <a:schemeClr val="accent5"/>
              </a:solidFill>
            </a:endParaRPr>
          </a:p>
        </p:txBody>
      </p:sp>
      <p:sp>
        <p:nvSpPr>
          <p:cNvPr id="305" name="Google Shape;305;p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pic>
        <p:nvPicPr>
          <p:cNvPr id="432" name="Google Shape;432;p92"/>
          <p:cNvPicPr preferRelativeResize="0"/>
          <p:nvPr/>
        </p:nvPicPr>
        <p:blipFill rotWithShape="1">
          <a:blip r:embed="rId3">
            <a:alphaModFix/>
          </a:blip>
          <a:srcRect b="0" l="0" r="0" t="18513"/>
          <a:stretch/>
        </p:blipFill>
        <p:spPr>
          <a:xfrm>
            <a:off x="1475550" y="1390400"/>
            <a:ext cx="6192899" cy="2969675"/>
          </a:xfrm>
          <a:prstGeom prst="rect">
            <a:avLst/>
          </a:prstGeom>
          <a:noFill/>
          <a:ln cap="flat" cmpd="sng" w="9525">
            <a:solidFill>
              <a:schemeClr val="dk2"/>
            </a:solidFill>
            <a:prstDash val="solid"/>
            <a:round/>
            <a:headEnd len="sm" w="sm" type="none"/>
            <a:tailEnd len="sm" w="sm" type="none"/>
          </a:ln>
        </p:spPr>
      </p:pic>
      <p:sp>
        <p:nvSpPr>
          <p:cNvPr id="433" name="Google Shape;433;p92"/>
          <p:cNvSpPr txBox="1"/>
          <p:nvPr>
            <p:ph type="title"/>
          </p:nvPr>
        </p:nvSpPr>
        <p:spPr>
          <a:xfrm>
            <a:off x="349775" y="61238"/>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Downloading Audacity </a:t>
            </a:r>
            <a:endParaRPr b="1" sz="3600">
              <a:solidFill>
                <a:srgbClr val="ED0E0E"/>
              </a:solidFill>
              <a:latin typeface="Cambria"/>
              <a:ea typeface="Cambria"/>
              <a:cs typeface="Cambria"/>
              <a:sym typeface="Cambria"/>
            </a:endParaRPr>
          </a:p>
        </p:txBody>
      </p:sp>
      <p:pic>
        <p:nvPicPr>
          <p:cNvPr id="434" name="Google Shape;434;p92"/>
          <p:cNvPicPr preferRelativeResize="0"/>
          <p:nvPr/>
        </p:nvPicPr>
        <p:blipFill rotWithShape="1">
          <a:blip r:embed="rId4">
            <a:alphaModFix/>
          </a:blip>
          <a:srcRect b="0" l="0" r="0" t="0"/>
          <a:stretch/>
        </p:blipFill>
        <p:spPr>
          <a:xfrm>
            <a:off x="145925" y="4425624"/>
            <a:ext cx="3686446" cy="572700"/>
          </a:xfrm>
          <a:prstGeom prst="rect">
            <a:avLst/>
          </a:prstGeom>
          <a:noFill/>
          <a:ln>
            <a:noFill/>
          </a:ln>
        </p:spPr>
      </p:pic>
      <p:sp>
        <p:nvSpPr>
          <p:cNvPr id="435" name="Google Shape;435;p92"/>
          <p:cNvSpPr txBox="1"/>
          <p:nvPr>
            <p:ph idx="1" type="body"/>
          </p:nvPr>
        </p:nvSpPr>
        <p:spPr>
          <a:xfrm>
            <a:off x="349775" y="951600"/>
            <a:ext cx="4923300" cy="3556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u="sng">
                <a:solidFill>
                  <a:schemeClr val="hlink"/>
                </a:solidFill>
                <a:latin typeface="Cambria"/>
                <a:ea typeface="Cambria"/>
                <a:cs typeface="Cambria"/>
                <a:sym typeface="Cambria"/>
                <a:hlinkClick r:id="rId5"/>
              </a:rPr>
              <a:t>https://www.audacityteam.org/download/</a:t>
            </a:r>
            <a:endParaRPr>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b="1">
              <a:solidFill>
                <a:srgbClr val="666666"/>
              </a:solidFill>
              <a:latin typeface="Cambria"/>
              <a:ea typeface="Cambria"/>
              <a:cs typeface="Cambria"/>
              <a:sym typeface="Cambria"/>
            </a:endParaRPr>
          </a:p>
        </p:txBody>
      </p:sp>
      <p:sp>
        <p:nvSpPr>
          <p:cNvPr id="436" name="Google Shape;436;p92"/>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pic>
        <p:nvPicPr>
          <p:cNvPr id="441" name="Google Shape;441;p93"/>
          <p:cNvPicPr preferRelativeResize="0"/>
          <p:nvPr/>
        </p:nvPicPr>
        <p:blipFill>
          <a:blip r:embed="rId3">
            <a:alphaModFix/>
          </a:blip>
          <a:stretch>
            <a:fillRect/>
          </a:stretch>
        </p:blipFill>
        <p:spPr>
          <a:xfrm>
            <a:off x="2177575" y="1306550"/>
            <a:ext cx="5321137" cy="3216238"/>
          </a:xfrm>
          <a:prstGeom prst="rect">
            <a:avLst/>
          </a:prstGeom>
          <a:noFill/>
          <a:ln cap="flat" cmpd="sng" w="9525">
            <a:solidFill>
              <a:schemeClr val="dk2"/>
            </a:solidFill>
            <a:prstDash val="solid"/>
            <a:round/>
            <a:headEnd len="sm" w="sm" type="none"/>
            <a:tailEnd len="sm" w="sm" type="none"/>
          </a:ln>
        </p:spPr>
      </p:pic>
      <p:sp>
        <p:nvSpPr>
          <p:cNvPr id="442" name="Google Shape;442;p93"/>
          <p:cNvSpPr txBox="1"/>
          <p:nvPr>
            <p:ph type="title"/>
          </p:nvPr>
        </p:nvSpPr>
        <p:spPr>
          <a:xfrm>
            <a:off x="353625" y="17951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Anatomy of Audacity </a:t>
            </a:r>
            <a:endParaRPr b="1" sz="3600">
              <a:solidFill>
                <a:srgbClr val="ED0E0E"/>
              </a:solidFill>
              <a:latin typeface="Cambria"/>
              <a:ea typeface="Cambria"/>
              <a:cs typeface="Cambria"/>
              <a:sym typeface="Cambria"/>
            </a:endParaRPr>
          </a:p>
        </p:txBody>
      </p:sp>
      <p:cxnSp>
        <p:nvCxnSpPr>
          <p:cNvPr id="443" name="Google Shape;443;p93"/>
          <p:cNvCxnSpPr>
            <a:endCxn id="444" idx="1"/>
          </p:cNvCxnSpPr>
          <p:nvPr/>
        </p:nvCxnSpPr>
        <p:spPr>
          <a:xfrm>
            <a:off x="1867125" y="1647900"/>
            <a:ext cx="314100" cy="75300"/>
          </a:xfrm>
          <a:prstGeom prst="straightConnector1">
            <a:avLst/>
          </a:prstGeom>
          <a:noFill/>
          <a:ln cap="flat" cmpd="sng" w="28575">
            <a:solidFill>
              <a:srgbClr val="000000"/>
            </a:solidFill>
            <a:prstDash val="solid"/>
            <a:round/>
            <a:headEnd len="sm" w="sm" type="none"/>
            <a:tailEnd len="sm" w="sm" type="none"/>
          </a:ln>
        </p:spPr>
      </p:cxnSp>
      <p:cxnSp>
        <p:nvCxnSpPr>
          <p:cNvPr id="445" name="Google Shape;445;p93"/>
          <p:cNvCxnSpPr/>
          <p:nvPr/>
        </p:nvCxnSpPr>
        <p:spPr>
          <a:xfrm flipH="1" rot="10800000">
            <a:off x="1857375" y="2533575"/>
            <a:ext cx="371700" cy="314400"/>
          </a:xfrm>
          <a:prstGeom prst="straightConnector1">
            <a:avLst/>
          </a:prstGeom>
          <a:noFill/>
          <a:ln cap="flat" cmpd="sng" w="28575">
            <a:solidFill>
              <a:srgbClr val="000000"/>
            </a:solidFill>
            <a:prstDash val="solid"/>
            <a:round/>
            <a:headEnd len="sm" w="sm" type="none"/>
            <a:tailEnd len="sm" w="sm" type="none"/>
          </a:ln>
        </p:spPr>
      </p:cxnSp>
      <p:cxnSp>
        <p:nvCxnSpPr>
          <p:cNvPr id="446" name="Google Shape;446;p93"/>
          <p:cNvCxnSpPr>
            <a:endCxn id="447" idx="1"/>
          </p:cNvCxnSpPr>
          <p:nvPr/>
        </p:nvCxnSpPr>
        <p:spPr>
          <a:xfrm flipH="1" rot="10800000">
            <a:off x="1847850" y="3027675"/>
            <a:ext cx="343800" cy="820500"/>
          </a:xfrm>
          <a:prstGeom prst="straightConnector1">
            <a:avLst/>
          </a:prstGeom>
          <a:noFill/>
          <a:ln cap="flat" cmpd="sng" w="28575">
            <a:solidFill>
              <a:srgbClr val="000000"/>
            </a:solidFill>
            <a:prstDash val="solid"/>
            <a:round/>
            <a:headEnd len="sm" w="sm" type="none"/>
            <a:tailEnd len="sm" w="sm" type="none"/>
          </a:ln>
        </p:spPr>
      </p:cxnSp>
      <p:cxnSp>
        <p:nvCxnSpPr>
          <p:cNvPr id="448" name="Google Shape;448;p93"/>
          <p:cNvCxnSpPr/>
          <p:nvPr/>
        </p:nvCxnSpPr>
        <p:spPr>
          <a:xfrm rot="10800000">
            <a:off x="6686625" y="1400100"/>
            <a:ext cx="1133400" cy="123900"/>
          </a:xfrm>
          <a:prstGeom prst="straightConnector1">
            <a:avLst/>
          </a:prstGeom>
          <a:noFill/>
          <a:ln cap="flat" cmpd="sng" w="28575">
            <a:solidFill>
              <a:srgbClr val="000000"/>
            </a:solidFill>
            <a:prstDash val="solid"/>
            <a:round/>
            <a:headEnd len="sm" w="sm" type="none"/>
            <a:tailEnd len="sm" w="sm" type="none"/>
          </a:ln>
        </p:spPr>
      </p:cxnSp>
      <p:cxnSp>
        <p:nvCxnSpPr>
          <p:cNvPr id="449" name="Google Shape;449;p93"/>
          <p:cNvCxnSpPr/>
          <p:nvPr/>
        </p:nvCxnSpPr>
        <p:spPr>
          <a:xfrm>
            <a:off x="7381950" y="1819175"/>
            <a:ext cx="409500" cy="1428900"/>
          </a:xfrm>
          <a:prstGeom prst="straightConnector1">
            <a:avLst/>
          </a:prstGeom>
          <a:noFill/>
          <a:ln cap="flat" cmpd="sng" w="28575">
            <a:solidFill>
              <a:srgbClr val="000000"/>
            </a:solidFill>
            <a:prstDash val="solid"/>
            <a:round/>
            <a:headEnd len="sm" w="sm" type="none"/>
            <a:tailEnd len="sm" w="sm" type="none"/>
          </a:ln>
        </p:spPr>
      </p:cxnSp>
      <p:sp>
        <p:nvSpPr>
          <p:cNvPr id="450" name="Google Shape;450;p93"/>
          <p:cNvSpPr txBox="1"/>
          <p:nvPr/>
        </p:nvSpPr>
        <p:spPr>
          <a:xfrm>
            <a:off x="3235200" y="4597700"/>
            <a:ext cx="316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Proxima Nova"/>
                <a:ea typeface="Proxima Nova"/>
                <a:cs typeface="Proxima Nova"/>
                <a:sym typeface="Proxima Nova"/>
                <a:hlinkClick r:id="rId4"/>
              </a:rPr>
              <a:t>https://manual.audacityteam.org/</a:t>
            </a:r>
            <a:r>
              <a:rPr b="0" i="0" lang="en" sz="1400" u="none" cap="none" strike="noStrike">
                <a:solidFill>
                  <a:srgbClr val="000000"/>
                </a:solidFill>
                <a:latin typeface="Proxima Nova"/>
                <a:ea typeface="Proxima Nova"/>
                <a:cs typeface="Proxima Nova"/>
                <a:sym typeface="Proxima Nova"/>
              </a:rPr>
              <a:t> </a:t>
            </a:r>
            <a:endParaRPr b="0" i="0" sz="1400" u="none" cap="none" strike="noStrike">
              <a:solidFill>
                <a:srgbClr val="000000"/>
              </a:solidFill>
              <a:latin typeface="Proxima Nova"/>
              <a:ea typeface="Proxima Nova"/>
              <a:cs typeface="Proxima Nova"/>
              <a:sym typeface="Proxima Nova"/>
            </a:endParaRPr>
          </a:p>
        </p:txBody>
      </p:sp>
      <p:sp>
        <p:nvSpPr>
          <p:cNvPr id="451" name="Google Shape;451;p93"/>
          <p:cNvSpPr/>
          <p:nvPr/>
        </p:nvSpPr>
        <p:spPr>
          <a:xfrm>
            <a:off x="2352523" y="1310875"/>
            <a:ext cx="4172100" cy="115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93"/>
          <p:cNvSpPr/>
          <p:nvPr/>
        </p:nvSpPr>
        <p:spPr>
          <a:xfrm>
            <a:off x="5863525" y="1573450"/>
            <a:ext cx="1495800" cy="287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93"/>
          <p:cNvSpPr/>
          <p:nvPr/>
        </p:nvSpPr>
        <p:spPr>
          <a:xfrm flipH="1" rot="10800000">
            <a:off x="2181225" y="1579500"/>
            <a:ext cx="1524000" cy="287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93"/>
          <p:cNvSpPr/>
          <p:nvPr/>
        </p:nvSpPr>
        <p:spPr>
          <a:xfrm flipH="1" rot="10800000">
            <a:off x="3732376" y="1579500"/>
            <a:ext cx="1153800" cy="287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93"/>
          <p:cNvSpPr/>
          <p:nvPr/>
        </p:nvSpPr>
        <p:spPr>
          <a:xfrm flipH="1" rot="10800000">
            <a:off x="2191650" y="2000325"/>
            <a:ext cx="5256900" cy="2054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93"/>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455" name="Google Shape;455;p93"/>
          <p:cNvSpPr txBox="1"/>
          <p:nvPr/>
        </p:nvSpPr>
        <p:spPr>
          <a:xfrm>
            <a:off x="7640250" y="1146575"/>
            <a:ext cx="1371600" cy="2787300"/>
          </a:xfrm>
          <a:prstGeom prst="rect">
            <a:avLst/>
          </a:prstGeom>
          <a:solidFill>
            <a:srgbClr val="D9EAD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Editing, saving, effects, transporting or exporting the recording.</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Output Volume Level Monitor: shows the loudness of each track in real-time</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p:txBody>
      </p:sp>
      <p:sp>
        <p:nvSpPr>
          <p:cNvPr id="456" name="Google Shape;456;p93"/>
          <p:cNvSpPr txBox="1"/>
          <p:nvPr/>
        </p:nvSpPr>
        <p:spPr>
          <a:xfrm>
            <a:off x="353625" y="1178725"/>
            <a:ext cx="1682400" cy="3216300"/>
          </a:xfrm>
          <a:prstGeom prst="rect">
            <a:avLst/>
          </a:prstGeom>
          <a:solidFill>
            <a:srgbClr val="D9EAD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Main buttons (L-R): pause, play, stop, fast-forward/</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backward, record</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t/>
            </a:r>
            <a:endParaRPr>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Microphone, volume, input, and output </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Recordings (audio tracks) will display in this window  here.</a:t>
            </a:r>
            <a:endParaRPr b="0" i="0" sz="1400" u="none" cap="none" strike="noStrike">
              <a:solidFill>
                <a:srgbClr val="000000"/>
              </a:solidFill>
              <a:latin typeface="Cambria"/>
              <a:ea typeface="Cambria"/>
              <a:cs typeface="Cambria"/>
              <a:sym typeface="Cambria"/>
            </a:endParaRPr>
          </a:p>
        </p:txBody>
      </p:sp>
      <p:cxnSp>
        <p:nvCxnSpPr>
          <p:cNvPr id="457" name="Google Shape;457;p93"/>
          <p:cNvCxnSpPr/>
          <p:nvPr/>
        </p:nvCxnSpPr>
        <p:spPr>
          <a:xfrm>
            <a:off x="4514850" y="1190625"/>
            <a:ext cx="18900" cy="381000"/>
          </a:xfrm>
          <a:prstGeom prst="straightConnector1">
            <a:avLst/>
          </a:prstGeom>
          <a:noFill/>
          <a:ln cap="flat" cmpd="sng" w="28575">
            <a:solidFill>
              <a:srgbClr val="000000"/>
            </a:solidFill>
            <a:prstDash val="solid"/>
            <a:round/>
            <a:headEnd len="sm" w="sm" type="none"/>
            <a:tailEnd len="sm" w="sm" type="none"/>
          </a:ln>
        </p:spPr>
      </p:cxnSp>
      <p:sp>
        <p:nvSpPr>
          <p:cNvPr id="458" name="Google Shape;458;p93"/>
          <p:cNvSpPr txBox="1"/>
          <p:nvPr/>
        </p:nvSpPr>
        <p:spPr>
          <a:xfrm>
            <a:off x="3863588" y="831450"/>
            <a:ext cx="1682400" cy="400200"/>
          </a:xfrm>
          <a:prstGeom prst="rect">
            <a:avLst/>
          </a:prstGeom>
          <a:solidFill>
            <a:srgbClr val="D9EAD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Cambria"/>
                <a:ea typeface="Cambria"/>
                <a:cs typeface="Cambria"/>
                <a:sym typeface="Cambria"/>
              </a:rPr>
              <a:t>Audio Editing</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94"/>
          <p:cNvSpPr txBox="1"/>
          <p:nvPr>
            <p:ph type="title"/>
          </p:nvPr>
        </p:nvSpPr>
        <p:spPr>
          <a:xfrm>
            <a:off x="311700" y="124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Key Terms</a:t>
            </a:r>
            <a:endParaRPr b="1" sz="3600">
              <a:solidFill>
                <a:srgbClr val="ED0E0E"/>
              </a:solidFill>
              <a:latin typeface="Cambria"/>
              <a:ea typeface="Cambria"/>
              <a:cs typeface="Cambria"/>
              <a:sym typeface="Cambria"/>
            </a:endParaRPr>
          </a:p>
        </p:txBody>
      </p:sp>
      <p:pic>
        <p:nvPicPr>
          <p:cNvPr id="464" name="Google Shape;464;p94"/>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465" name="Google Shape;465;p94"/>
          <p:cNvSpPr txBox="1"/>
          <p:nvPr>
            <p:ph idx="1" type="body"/>
          </p:nvPr>
        </p:nvSpPr>
        <p:spPr>
          <a:xfrm>
            <a:off x="311700" y="697125"/>
            <a:ext cx="8520600" cy="3880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Cambria"/>
              <a:buChar char="●"/>
            </a:pPr>
            <a:r>
              <a:rPr b="1" lang="en" sz="2000">
                <a:latin typeface="Cambria"/>
                <a:ea typeface="Cambria"/>
                <a:cs typeface="Cambria"/>
                <a:sym typeface="Cambria"/>
              </a:rPr>
              <a:t>Track: </a:t>
            </a:r>
            <a:r>
              <a:rPr lang="en" sz="2000">
                <a:latin typeface="Cambria"/>
                <a:ea typeface="Cambria"/>
                <a:cs typeface="Cambria"/>
                <a:sym typeface="Cambria"/>
              </a:rPr>
              <a:t>a single audio channel or stream.</a:t>
            </a:r>
            <a:endParaRPr sz="2000">
              <a:latin typeface="Cambria"/>
              <a:ea typeface="Cambria"/>
              <a:cs typeface="Cambria"/>
              <a:sym typeface="Cambria"/>
            </a:endParaRPr>
          </a:p>
          <a:p>
            <a:pPr indent="-355600" lvl="1" marL="914400" rtl="0" algn="l">
              <a:lnSpc>
                <a:spcPct val="115000"/>
              </a:lnSpc>
              <a:spcBef>
                <a:spcPts val="0"/>
              </a:spcBef>
              <a:spcAft>
                <a:spcPts val="0"/>
              </a:spcAft>
              <a:buSzPts val="2000"/>
              <a:buFont typeface="Cambria"/>
              <a:buChar char="○"/>
            </a:pPr>
            <a:r>
              <a:rPr b="1" lang="en" sz="2000">
                <a:latin typeface="Cambria"/>
                <a:ea typeface="Cambria"/>
                <a:cs typeface="Cambria"/>
                <a:sym typeface="Cambria"/>
              </a:rPr>
              <a:t>Multi-track</a:t>
            </a:r>
            <a:r>
              <a:rPr lang="en" sz="2000">
                <a:latin typeface="Cambria"/>
                <a:ea typeface="Cambria"/>
                <a:cs typeface="Cambria"/>
                <a:sym typeface="Cambria"/>
              </a:rPr>
              <a:t>: an audio recording or chanel with more than one track or recording of sound. </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b="1" lang="en" sz="2000">
                <a:latin typeface="Cambria"/>
                <a:ea typeface="Cambria"/>
                <a:cs typeface="Cambria"/>
                <a:sym typeface="Cambria"/>
              </a:rPr>
              <a:t>Clipping</a:t>
            </a:r>
            <a:r>
              <a:rPr lang="en" sz="2000">
                <a:latin typeface="Cambria"/>
                <a:ea typeface="Cambria"/>
                <a:cs typeface="Cambria"/>
                <a:sym typeface="Cambria"/>
              </a:rPr>
              <a:t>: splitting audio into separate sections—that is, making “clips”</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b="1" lang="en" sz="2000">
                <a:latin typeface="Cambria"/>
                <a:ea typeface="Cambria"/>
                <a:cs typeface="Cambria"/>
                <a:sym typeface="Cambria"/>
              </a:rPr>
              <a:t>Waveform: </a:t>
            </a:r>
            <a:r>
              <a:rPr lang="en" sz="2000">
                <a:latin typeface="Cambria"/>
                <a:ea typeface="Cambria"/>
                <a:cs typeface="Cambria"/>
                <a:sym typeface="Cambria"/>
              </a:rPr>
              <a:t>the curve within a track showing the duration and volume of individual sounds</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b="1" lang="en" sz="2000">
                <a:latin typeface="Cambria"/>
                <a:ea typeface="Cambria"/>
                <a:cs typeface="Cambria"/>
                <a:sym typeface="Cambria"/>
              </a:rPr>
              <a:t>Mixing</a:t>
            </a:r>
            <a:r>
              <a:rPr lang="en" sz="2000">
                <a:latin typeface="Cambria"/>
                <a:ea typeface="Cambria"/>
                <a:cs typeface="Cambria"/>
                <a:sym typeface="Cambria"/>
              </a:rPr>
              <a:t>: the process of audio production, or mixing tracks of recordings, music, and other desired media.</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b="1" lang="en" sz="2000">
                <a:latin typeface="Cambria"/>
                <a:ea typeface="Cambria"/>
                <a:cs typeface="Cambria"/>
                <a:sym typeface="Cambria"/>
              </a:rPr>
              <a:t>MP3 File:</a:t>
            </a:r>
            <a:r>
              <a:rPr lang="en" sz="2000">
                <a:latin typeface="Cambria"/>
                <a:ea typeface="Cambria"/>
                <a:cs typeface="Cambria"/>
                <a:sym typeface="Cambria"/>
              </a:rPr>
              <a:t> the most generally used audio file format. Others include .wav and .mp4.</a:t>
            </a:r>
            <a:endParaRPr sz="2000">
              <a:latin typeface="Cambria"/>
              <a:ea typeface="Cambria"/>
              <a:cs typeface="Cambria"/>
              <a:sym typeface="Cambria"/>
            </a:endParaRPr>
          </a:p>
        </p:txBody>
      </p:sp>
      <p:sp>
        <p:nvSpPr>
          <p:cNvPr id="466" name="Google Shape;466;p94"/>
          <p:cNvSpPr txBox="1"/>
          <p:nvPr/>
        </p:nvSpPr>
        <p:spPr>
          <a:xfrm>
            <a:off x="5983800" y="454112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467" name="Google Shape;467;p94"/>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1" name="Shape 471"/>
        <p:cNvGrpSpPr/>
        <p:nvPr/>
      </p:nvGrpSpPr>
      <p:grpSpPr>
        <a:xfrm>
          <a:off x="0" y="0"/>
          <a:ext cx="0" cy="0"/>
          <a:chOff x="0" y="0"/>
          <a:chExt cx="0" cy="0"/>
        </a:xfrm>
      </p:grpSpPr>
      <p:sp>
        <p:nvSpPr>
          <p:cNvPr id="472" name="Google Shape;472;p95"/>
          <p:cNvSpPr txBox="1"/>
          <p:nvPr>
            <p:ph type="title"/>
          </p:nvPr>
        </p:nvSpPr>
        <p:spPr>
          <a:xfrm>
            <a:off x="379125" y="1853100"/>
            <a:ext cx="8114400" cy="244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800"/>
              <a:buNone/>
            </a:pPr>
            <a:r>
              <a:rPr lang="en"/>
              <a:t>Basics: Audacity &amp; Recording  Audio  </a:t>
            </a:r>
            <a:endParaRPr/>
          </a:p>
        </p:txBody>
      </p:sp>
      <p:sp>
        <p:nvSpPr>
          <p:cNvPr id="473" name="Google Shape;473;p95"/>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96"/>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3400"/>
              <a:t>Getting Started: Tips for Recording Audio</a:t>
            </a:r>
            <a:endParaRPr sz="3400"/>
          </a:p>
        </p:txBody>
      </p:sp>
      <p:sp>
        <p:nvSpPr>
          <p:cNvPr id="479" name="Google Shape;479;p96"/>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Know where your microphone is located and keep it clear of papers/other objects</a:t>
            </a:r>
            <a:endParaRPr sz="2000"/>
          </a:p>
          <a:p>
            <a:pPr indent="-355600" lvl="0" marL="457200" rtl="0" algn="l">
              <a:lnSpc>
                <a:spcPct val="115000"/>
              </a:lnSpc>
              <a:spcBef>
                <a:spcPts val="0"/>
              </a:spcBef>
              <a:spcAft>
                <a:spcPts val="0"/>
              </a:spcAft>
              <a:buSzPts val="2000"/>
              <a:buChar char="●"/>
            </a:pPr>
            <a:r>
              <a:rPr lang="en" sz="2000"/>
              <a:t>Use headphones when recording and editing</a:t>
            </a:r>
            <a:endParaRPr sz="2000"/>
          </a:p>
          <a:p>
            <a:pPr indent="-355600" lvl="1" marL="914400" rtl="0" algn="l">
              <a:lnSpc>
                <a:spcPct val="115000"/>
              </a:lnSpc>
              <a:spcBef>
                <a:spcPts val="0"/>
              </a:spcBef>
              <a:spcAft>
                <a:spcPts val="0"/>
              </a:spcAft>
              <a:buSzPts val="2000"/>
              <a:buChar char="○"/>
            </a:pPr>
            <a:r>
              <a:rPr lang="en"/>
              <a:t>After you finish editing, listen to the file without headphones to see where the audio is too loud/quiet when played in a space. </a:t>
            </a:r>
            <a:endParaRPr/>
          </a:p>
          <a:p>
            <a:pPr indent="-355600" lvl="0" marL="457200" rtl="0" algn="l">
              <a:lnSpc>
                <a:spcPct val="115000"/>
              </a:lnSpc>
              <a:spcBef>
                <a:spcPts val="0"/>
              </a:spcBef>
              <a:spcAft>
                <a:spcPts val="0"/>
              </a:spcAft>
              <a:buSzPts val="2000"/>
              <a:buChar char="●"/>
            </a:pPr>
            <a:r>
              <a:rPr lang="en" sz="2000"/>
              <a:t>Take ambient noise into consideration </a:t>
            </a:r>
            <a:endParaRPr sz="2000"/>
          </a:p>
          <a:p>
            <a:pPr indent="-355600" lvl="1" marL="914400" rtl="0" algn="l">
              <a:lnSpc>
                <a:spcPct val="115000"/>
              </a:lnSpc>
              <a:spcBef>
                <a:spcPts val="0"/>
              </a:spcBef>
              <a:spcAft>
                <a:spcPts val="0"/>
              </a:spcAft>
              <a:buSzPts val="2000"/>
              <a:buChar char="○"/>
            </a:pPr>
            <a:r>
              <a:rPr lang="en"/>
              <a:t>A/C units, refrigerators, traffic, pets, roommates, loud clothing, etc.</a:t>
            </a:r>
            <a:endParaRPr/>
          </a:p>
          <a:p>
            <a:pPr indent="-355600" lvl="0" marL="457200" rtl="0" algn="l">
              <a:lnSpc>
                <a:spcPct val="115000"/>
              </a:lnSpc>
              <a:spcBef>
                <a:spcPts val="0"/>
              </a:spcBef>
              <a:spcAft>
                <a:spcPts val="0"/>
              </a:spcAft>
              <a:buSzPts val="2000"/>
              <a:buChar char="●"/>
            </a:pPr>
            <a:r>
              <a:rPr b="1" lang="en" sz="2000"/>
              <a:t>Save frequently. </a:t>
            </a:r>
            <a:r>
              <a:rPr lang="en" sz="2000"/>
              <a:t>Audacity does not autosave.</a:t>
            </a:r>
            <a:endParaRPr sz="2300"/>
          </a:p>
        </p:txBody>
      </p:sp>
      <p:sp>
        <p:nvSpPr>
          <p:cNvPr id="480" name="Google Shape;480;p96"/>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97"/>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Recording Audio cont.</a:t>
            </a:r>
            <a:endParaRPr/>
          </a:p>
        </p:txBody>
      </p:sp>
      <p:sp>
        <p:nvSpPr>
          <p:cNvPr id="486" name="Google Shape;486;p97"/>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Record test audio and adjust mic volume if necessary</a:t>
            </a:r>
            <a:endParaRPr sz="2000"/>
          </a:p>
          <a:p>
            <a:pPr indent="-355600" lvl="0" marL="457200" rtl="0" algn="l">
              <a:lnSpc>
                <a:spcPct val="115000"/>
              </a:lnSpc>
              <a:spcBef>
                <a:spcPts val="0"/>
              </a:spcBef>
              <a:spcAft>
                <a:spcPts val="0"/>
              </a:spcAft>
              <a:buSzPts val="2000"/>
              <a:buChar char="●"/>
            </a:pPr>
            <a:r>
              <a:rPr lang="en" sz="2000"/>
              <a:t>Record a few seconds of silence at the start and end of each track</a:t>
            </a:r>
            <a:endParaRPr sz="2000"/>
          </a:p>
          <a:p>
            <a:pPr indent="-355600" lvl="0" marL="457200" rtl="0" algn="l">
              <a:lnSpc>
                <a:spcPct val="115000"/>
              </a:lnSpc>
              <a:spcBef>
                <a:spcPts val="0"/>
              </a:spcBef>
              <a:spcAft>
                <a:spcPts val="0"/>
              </a:spcAft>
              <a:buSzPts val="2000"/>
              <a:buChar char="●"/>
            </a:pPr>
            <a:r>
              <a:rPr lang="en" sz="2000"/>
              <a:t>Begin way in advance, and do several takes</a:t>
            </a:r>
            <a:endParaRPr sz="2000"/>
          </a:p>
          <a:p>
            <a:pPr indent="-355600" lvl="1" marL="914400" rtl="0" algn="l">
              <a:lnSpc>
                <a:spcPct val="115000"/>
              </a:lnSpc>
              <a:spcBef>
                <a:spcPts val="0"/>
              </a:spcBef>
              <a:spcAft>
                <a:spcPts val="0"/>
              </a:spcAft>
              <a:buSzPts val="2000"/>
              <a:buChar char="○"/>
            </a:pPr>
            <a:r>
              <a:rPr lang="en"/>
              <a:t>Editing often takes much longer than the recording itself!</a:t>
            </a:r>
            <a:endParaRPr/>
          </a:p>
          <a:p>
            <a:pPr indent="-355600" lvl="0" marL="457200" rtl="0" algn="l">
              <a:lnSpc>
                <a:spcPct val="115000"/>
              </a:lnSpc>
              <a:spcBef>
                <a:spcPts val="0"/>
              </a:spcBef>
              <a:spcAft>
                <a:spcPts val="0"/>
              </a:spcAft>
              <a:buSzPts val="2000"/>
              <a:buChar char="●"/>
            </a:pPr>
            <a:r>
              <a:rPr lang="en" sz="2000"/>
              <a:t>Speak slowly, clearly, and conversationally</a:t>
            </a:r>
            <a:endParaRPr sz="2000"/>
          </a:p>
          <a:p>
            <a:pPr indent="-355600" lvl="1" marL="914400" rtl="0" algn="l">
              <a:lnSpc>
                <a:spcPct val="115000"/>
              </a:lnSpc>
              <a:spcBef>
                <a:spcPts val="0"/>
              </a:spcBef>
              <a:spcAft>
                <a:spcPts val="0"/>
              </a:spcAft>
              <a:buSzPts val="2000"/>
              <a:buChar char="○"/>
            </a:pPr>
            <a:r>
              <a:rPr lang="en"/>
              <a:t>If you use too many “filler words” (um, like, so) you can always edit them out later. Stop recording and start again at the top of the sentence to avoid jarring sound cuts in post-production</a:t>
            </a:r>
            <a:endParaRPr sz="2200"/>
          </a:p>
        </p:txBody>
      </p:sp>
      <p:sp>
        <p:nvSpPr>
          <p:cNvPr id="487" name="Google Shape;487;p97"/>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98"/>
          <p:cNvSpPr txBox="1"/>
          <p:nvPr>
            <p:ph type="title"/>
          </p:nvPr>
        </p:nvSpPr>
        <p:spPr>
          <a:xfrm>
            <a:off x="360475"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Recording</a:t>
            </a:r>
            <a:r>
              <a:rPr lang="en">
                <a:solidFill>
                  <a:srgbClr val="FF0000"/>
                </a:solidFill>
                <a:latin typeface="Arial"/>
                <a:ea typeface="Arial"/>
                <a:cs typeface="Arial"/>
                <a:sym typeface="Arial"/>
              </a:rPr>
              <a:t> </a:t>
            </a:r>
            <a:endParaRPr>
              <a:solidFill>
                <a:srgbClr val="FF0000"/>
              </a:solidFill>
              <a:latin typeface="Arial"/>
              <a:ea typeface="Arial"/>
              <a:cs typeface="Arial"/>
              <a:sym typeface="Arial"/>
            </a:endParaRPr>
          </a:p>
        </p:txBody>
      </p:sp>
      <p:pic>
        <p:nvPicPr>
          <p:cNvPr id="493" name="Google Shape;493;p98"/>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494" name="Google Shape;494;p98"/>
          <p:cNvSpPr txBox="1"/>
          <p:nvPr>
            <p:ph idx="1" type="body"/>
          </p:nvPr>
        </p:nvSpPr>
        <p:spPr>
          <a:xfrm>
            <a:off x="420300" y="717875"/>
            <a:ext cx="8723700" cy="312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latin typeface="Cambria"/>
                <a:ea typeface="Cambria"/>
                <a:cs typeface="Cambria"/>
                <a:sym typeface="Cambria"/>
              </a:rPr>
              <a:t>Make sure your </a:t>
            </a:r>
            <a:r>
              <a:rPr b="1" lang="en" sz="1700">
                <a:latin typeface="Cambria"/>
                <a:ea typeface="Cambria"/>
                <a:cs typeface="Cambria"/>
                <a:sym typeface="Cambria"/>
              </a:rPr>
              <a:t>microphone </a:t>
            </a:r>
            <a:r>
              <a:rPr lang="en" sz="1700">
                <a:latin typeface="Cambria"/>
                <a:ea typeface="Cambria"/>
                <a:cs typeface="Cambria"/>
                <a:sym typeface="Cambria"/>
              </a:rPr>
              <a:t>is working by checking to see that it’s selected in the microphone section of the screen. Each computer will have different microphones, so check your sound settings for your model.</a:t>
            </a:r>
            <a:endParaRPr sz="1700">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100">
              <a:solidFill>
                <a:srgbClr val="666666"/>
              </a:solidFill>
              <a:latin typeface="Cambria"/>
              <a:ea typeface="Cambria"/>
              <a:cs typeface="Cambria"/>
              <a:sym typeface="Cambria"/>
            </a:endParaRPr>
          </a:p>
          <a:p>
            <a:pPr indent="0" lvl="0" marL="457200" marR="0" rtl="0" algn="l">
              <a:lnSpc>
                <a:spcPct val="115000"/>
              </a:lnSpc>
              <a:spcBef>
                <a:spcPts val="0"/>
              </a:spcBef>
              <a:spcAft>
                <a:spcPts val="0"/>
              </a:spcAft>
              <a:buSzPts val="1800"/>
              <a:buNone/>
            </a:pPr>
            <a:r>
              <a:rPr lang="en" sz="1700">
                <a:solidFill>
                  <a:srgbClr val="666666"/>
                </a:solidFill>
                <a:latin typeface="Cambria"/>
                <a:ea typeface="Cambria"/>
                <a:cs typeface="Cambria"/>
                <a:sym typeface="Cambria"/>
              </a:rPr>
              <a:t>  To </a:t>
            </a:r>
            <a:r>
              <a:rPr b="1" lang="en" sz="1700">
                <a:solidFill>
                  <a:srgbClr val="666666"/>
                </a:solidFill>
                <a:latin typeface="Cambria"/>
                <a:ea typeface="Cambria"/>
                <a:cs typeface="Cambria"/>
                <a:sym typeface="Cambria"/>
              </a:rPr>
              <a:t>record</a:t>
            </a:r>
            <a:r>
              <a:rPr lang="en" sz="1700">
                <a:solidFill>
                  <a:srgbClr val="666666"/>
                </a:solidFill>
                <a:latin typeface="Cambria"/>
                <a:ea typeface="Cambria"/>
                <a:cs typeface="Cambria"/>
                <a:sym typeface="Cambria"/>
              </a:rPr>
              <a:t>, click the button with the </a:t>
            </a:r>
            <a:r>
              <a:rPr b="1" lang="en" sz="1700">
                <a:solidFill>
                  <a:srgbClr val="666666"/>
                </a:solidFill>
                <a:latin typeface="Cambria"/>
                <a:ea typeface="Cambria"/>
                <a:cs typeface="Cambria"/>
                <a:sym typeface="Cambria"/>
              </a:rPr>
              <a:t>red circle.</a:t>
            </a:r>
            <a:endParaRPr sz="17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700">
              <a:solidFill>
                <a:srgbClr val="666666"/>
              </a:solidFill>
              <a:latin typeface="Cambria"/>
              <a:ea typeface="Cambria"/>
              <a:cs typeface="Cambria"/>
              <a:sym typeface="Cambria"/>
            </a:endParaRPr>
          </a:p>
          <a:p>
            <a:pPr indent="457200" lvl="0" marL="0" marR="0" rtl="0" algn="l">
              <a:lnSpc>
                <a:spcPct val="115000"/>
              </a:lnSpc>
              <a:spcBef>
                <a:spcPts val="0"/>
              </a:spcBef>
              <a:spcAft>
                <a:spcPts val="0"/>
              </a:spcAft>
              <a:buSzPts val="1800"/>
              <a:buNone/>
            </a:pPr>
            <a:r>
              <a:rPr lang="en" sz="1700">
                <a:solidFill>
                  <a:srgbClr val="666666"/>
                </a:solidFill>
                <a:latin typeface="Cambria"/>
                <a:ea typeface="Cambria"/>
                <a:cs typeface="Cambria"/>
                <a:sym typeface="Cambria"/>
              </a:rPr>
              <a:t>  Hit the </a:t>
            </a:r>
            <a:r>
              <a:rPr b="1" lang="en" sz="1700">
                <a:solidFill>
                  <a:srgbClr val="666666"/>
                </a:solidFill>
                <a:latin typeface="Cambria"/>
                <a:ea typeface="Cambria"/>
                <a:cs typeface="Cambria"/>
                <a:sym typeface="Cambria"/>
              </a:rPr>
              <a:t>pause </a:t>
            </a:r>
            <a:r>
              <a:rPr lang="en" sz="1700">
                <a:solidFill>
                  <a:srgbClr val="666666"/>
                </a:solidFill>
                <a:latin typeface="Cambria"/>
                <a:ea typeface="Cambria"/>
                <a:cs typeface="Cambria"/>
                <a:sym typeface="Cambria"/>
              </a:rPr>
              <a:t>button to pause a recording.</a:t>
            </a:r>
            <a:endParaRPr sz="1700">
              <a:solidFill>
                <a:srgbClr val="666666"/>
              </a:solidFill>
              <a:latin typeface="Cambria"/>
              <a:ea typeface="Cambria"/>
              <a:cs typeface="Cambria"/>
              <a:sym typeface="Cambria"/>
            </a:endParaRPr>
          </a:p>
          <a:p>
            <a:pPr indent="457200" lvl="0" marL="0" marR="0" rtl="0" algn="l">
              <a:lnSpc>
                <a:spcPct val="115000"/>
              </a:lnSpc>
              <a:spcBef>
                <a:spcPts val="0"/>
              </a:spcBef>
              <a:spcAft>
                <a:spcPts val="0"/>
              </a:spcAft>
              <a:buSzPts val="1800"/>
              <a:buNone/>
            </a:pPr>
            <a:r>
              <a:t/>
            </a:r>
            <a:endParaRPr sz="1700">
              <a:solidFill>
                <a:srgbClr val="666666"/>
              </a:solidFill>
              <a:latin typeface="Cambria"/>
              <a:ea typeface="Cambria"/>
              <a:cs typeface="Cambria"/>
              <a:sym typeface="Cambria"/>
            </a:endParaRPr>
          </a:p>
          <a:p>
            <a:pPr indent="0" lvl="0" marL="457200" marR="0" rtl="0" algn="l">
              <a:lnSpc>
                <a:spcPct val="115000"/>
              </a:lnSpc>
              <a:spcBef>
                <a:spcPts val="0"/>
              </a:spcBef>
              <a:spcAft>
                <a:spcPts val="0"/>
              </a:spcAft>
              <a:buSzPts val="1800"/>
              <a:buNone/>
            </a:pPr>
            <a:r>
              <a:rPr lang="en" sz="1700">
                <a:solidFill>
                  <a:srgbClr val="666666"/>
                </a:solidFill>
                <a:latin typeface="Cambria"/>
                <a:ea typeface="Cambria"/>
                <a:cs typeface="Cambria"/>
                <a:sym typeface="Cambria"/>
              </a:rPr>
              <a:t>  Hit the </a:t>
            </a:r>
            <a:r>
              <a:rPr b="1" lang="en" sz="1700">
                <a:solidFill>
                  <a:srgbClr val="666666"/>
                </a:solidFill>
                <a:latin typeface="Cambria"/>
                <a:ea typeface="Cambria"/>
                <a:cs typeface="Cambria"/>
                <a:sym typeface="Cambria"/>
              </a:rPr>
              <a:t>stop </a:t>
            </a:r>
            <a:r>
              <a:rPr lang="en" sz="1700">
                <a:solidFill>
                  <a:srgbClr val="666666"/>
                </a:solidFill>
                <a:latin typeface="Cambria"/>
                <a:ea typeface="Cambria"/>
                <a:cs typeface="Cambria"/>
                <a:sym typeface="Cambria"/>
              </a:rPr>
              <a:t>button to stop recording. </a:t>
            </a:r>
            <a:endParaRPr sz="17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700">
              <a:solidFill>
                <a:srgbClr val="666666"/>
              </a:solidFill>
              <a:latin typeface="Cambria"/>
              <a:ea typeface="Cambria"/>
              <a:cs typeface="Cambria"/>
              <a:sym typeface="Cambria"/>
            </a:endParaRPr>
          </a:p>
          <a:p>
            <a:pPr indent="0" lvl="0" marL="457200" marR="0" rtl="0" algn="l">
              <a:lnSpc>
                <a:spcPct val="115000"/>
              </a:lnSpc>
              <a:spcBef>
                <a:spcPts val="0"/>
              </a:spcBef>
              <a:spcAft>
                <a:spcPts val="0"/>
              </a:spcAft>
              <a:buSzPts val="1800"/>
              <a:buNone/>
            </a:pPr>
            <a:r>
              <a:rPr lang="en" sz="1700">
                <a:solidFill>
                  <a:srgbClr val="666666"/>
                </a:solidFill>
                <a:latin typeface="Cambria"/>
                <a:ea typeface="Cambria"/>
                <a:cs typeface="Cambria"/>
                <a:sym typeface="Cambria"/>
              </a:rPr>
              <a:t>  Use </a:t>
            </a:r>
            <a:r>
              <a:rPr b="1" lang="en" sz="1700">
                <a:solidFill>
                  <a:srgbClr val="666666"/>
                </a:solidFill>
                <a:latin typeface="Cambria"/>
                <a:ea typeface="Cambria"/>
                <a:cs typeface="Cambria"/>
                <a:sym typeface="Cambria"/>
              </a:rPr>
              <a:t>Re-play</a:t>
            </a:r>
            <a:r>
              <a:rPr lang="en" sz="1700">
                <a:solidFill>
                  <a:srgbClr val="666666"/>
                </a:solidFill>
                <a:latin typeface="Cambria"/>
                <a:ea typeface="Cambria"/>
                <a:cs typeface="Cambria"/>
                <a:sym typeface="Cambria"/>
              </a:rPr>
              <a:t> to verify that the recording is the quality/ volume that you want. </a:t>
            </a:r>
            <a:endParaRPr sz="1700">
              <a:solidFill>
                <a:srgbClr val="666666"/>
              </a:solidFill>
              <a:latin typeface="Cambria"/>
              <a:ea typeface="Cambria"/>
              <a:cs typeface="Cambria"/>
              <a:sym typeface="Cambria"/>
            </a:endParaRPr>
          </a:p>
        </p:txBody>
      </p:sp>
      <p:pic>
        <p:nvPicPr>
          <p:cNvPr id="495" name="Google Shape;495;p98"/>
          <p:cNvPicPr preferRelativeResize="0"/>
          <p:nvPr/>
        </p:nvPicPr>
        <p:blipFill rotWithShape="1">
          <a:blip r:embed="rId4">
            <a:alphaModFix/>
          </a:blip>
          <a:srcRect b="10519" l="7920" r="7904" t="6188"/>
          <a:stretch/>
        </p:blipFill>
        <p:spPr>
          <a:xfrm>
            <a:off x="460450" y="1783700"/>
            <a:ext cx="426875" cy="455900"/>
          </a:xfrm>
          <a:prstGeom prst="rect">
            <a:avLst/>
          </a:prstGeom>
          <a:noFill/>
          <a:ln>
            <a:noFill/>
          </a:ln>
        </p:spPr>
      </p:pic>
      <p:pic>
        <p:nvPicPr>
          <p:cNvPr id="496" name="Google Shape;496;p98"/>
          <p:cNvPicPr preferRelativeResize="0"/>
          <p:nvPr/>
        </p:nvPicPr>
        <p:blipFill rotWithShape="1">
          <a:blip r:embed="rId5">
            <a:alphaModFix/>
          </a:blip>
          <a:srcRect b="13355" l="12935" r="16337" t="5947"/>
          <a:stretch/>
        </p:blipFill>
        <p:spPr>
          <a:xfrm>
            <a:off x="470225" y="3601850"/>
            <a:ext cx="407325" cy="414350"/>
          </a:xfrm>
          <a:prstGeom prst="rect">
            <a:avLst/>
          </a:prstGeom>
          <a:noFill/>
          <a:ln>
            <a:noFill/>
          </a:ln>
        </p:spPr>
      </p:pic>
      <p:pic>
        <p:nvPicPr>
          <p:cNvPr id="497" name="Google Shape;497;p98"/>
          <p:cNvPicPr preferRelativeResize="0"/>
          <p:nvPr/>
        </p:nvPicPr>
        <p:blipFill rotWithShape="1">
          <a:blip r:embed="rId6">
            <a:alphaModFix/>
          </a:blip>
          <a:srcRect b="88927" l="1076" r="95691" t="5495"/>
          <a:stretch/>
        </p:blipFill>
        <p:spPr>
          <a:xfrm>
            <a:off x="460450" y="2402688"/>
            <a:ext cx="426874" cy="414350"/>
          </a:xfrm>
          <a:prstGeom prst="rect">
            <a:avLst/>
          </a:prstGeom>
          <a:noFill/>
          <a:ln>
            <a:noFill/>
          </a:ln>
        </p:spPr>
      </p:pic>
      <p:pic>
        <p:nvPicPr>
          <p:cNvPr id="498" name="Google Shape;498;p98"/>
          <p:cNvPicPr preferRelativeResize="0"/>
          <p:nvPr/>
        </p:nvPicPr>
        <p:blipFill rotWithShape="1">
          <a:blip r:embed="rId6">
            <a:alphaModFix/>
          </a:blip>
          <a:srcRect b="88981" l="7622" r="89292" t="5440"/>
          <a:stretch/>
        </p:blipFill>
        <p:spPr>
          <a:xfrm>
            <a:off x="470225" y="3024400"/>
            <a:ext cx="407323" cy="414350"/>
          </a:xfrm>
          <a:prstGeom prst="rect">
            <a:avLst/>
          </a:prstGeom>
          <a:noFill/>
          <a:ln>
            <a:noFill/>
          </a:ln>
        </p:spPr>
      </p:pic>
      <p:sp>
        <p:nvSpPr>
          <p:cNvPr id="499" name="Google Shape;499;p98"/>
          <p:cNvSpPr txBox="1"/>
          <p:nvPr/>
        </p:nvSpPr>
        <p:spPr>
          <a:xfrm>
            <a:off x="5983800" y="455160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500" name="Google Shape;500;p98"/>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99"/>
          <p:cNvSpPr txBox="1"/>
          <p:nvPr>
            <p:ph idx="1" type="body"/>
          </p:nvPr>
        </p:nvSpPr>
        <p:spPr>
          <a:xfrm>
            <a:off x="397200" y="699000"/>
            <a:ext cx="8349600" cy="374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1900">
                <a:solidFill>
                  <a:srgbClr val="666666"/>
                </a:solidFill>
                <a:latin typeface="Cambria"/>
                <a:ea typeface="Cambria"/>
                <a:cs typeface="Cambria"/>
                <a:sym typeface="Cambria"/>
              </a:rPr>
              <a:t>Keep an eye on the </a:t>
            </a:r>
            <a:r>
              <a:rPr b="1" lang="en" sz="1900">
                <a:solidFill>
                  <a:srgbClr val="666666"/>
                </a:solidFill>
                <a:latin typeface="Cambria"/>
                <a:ea typeface="Cambria"/>
                <a:cs typeface="Cambria"/>
                <a:sym typeface="Cambria"/>
              </a:rPr>
              <a:t>monitor</a:t>
            </a:r>
            <a:r>
              <a:rPr lang="en" sz="1900">
                <a:solidFill>
                  <a:srgbClr val="666666"/>
                </a:solidFill>
                <a:latin typeface="Cambria"/>
                <a:ea typeface="Cambria"/>
                <a:cs typeface="Cambria"/>
                <a:sym typeface="Cambria"/>
              </a:rPr>
              <a:t> when recording and playing back your audio—try to keep it in the </a:t>
            </a:r>
            <a:r>
              <a:rPr b="1" lang="en" sz="1900">
                <a:solidFill>
                  <a:srgbClr val="666666"/>
                </a:solidFill>
                <a:latin typeface="Cambria"/>
                <a:ea typeface="Cambria"/>
                <a:cs typeface="Cambria"/>
                <a:sym typeface="Cambria"/>
              </a:rPr>
              <a:t>green</a:t>
            </a:r>
            <a:r>
              <a:rPr lang="en" sz="1900">
                <a:solidFill>
                  <a:srgbClr val="666666"/>
                </a:solidFill>
                <a:latin typeface="Cambria"/>
                <a:ea typeface="Cambria"/>
                <a:cs typeface="Cambria"/>
                <a:sym typeface="Cambria"/>
              </a:rPr>
              <a:t> (literally).  </a:t>
            </a:r>
            <a:endParaRPr sz="19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500">
              <a:solidFill>
                <a:srgbClr val="666666"/>
              </a:solidFill>
              <a:latin typeface="Cambria"/>
              <a:ea typeface="Cambria"/>
              <a:cs typeface="Cambria"/>
              <a:sym typeface="Cambria"/>
            </a:endParaRPr>
          </a:p>
        </p:txBody>
      </p:sp>
      <p:pic>
        <p:nvPicPr>
          <p:cNvPr id="506" name="Google Shape;506;p99"/>
          <p:cNvPicPr preferRelativeResize="0"/>
          <p:nvPr/>
        </p:nvPicPr>
        <p:blipFill rotWithShape="1">
          <a:blip r:embed="rId3">
            <a:alphaModFix/>
          </a:blip>
          <a:srcRect b="58824" l="19296" r="0" t="0"/>
          <a:stretch/>
        </p:blipFill>
        <p:spPr>
          <a:xfrm>
            <a:off x="397200" y="1677700"/>
            <a:ext cx="5226900" cy="1556285"/>
          </a:xfrm>
          <a:prstGeom prst="rect">
            <a:avLst/>
          </a:prstGeom>
          <a:noFill/>
          <a:ln cap="flat" cmpd="sng" w="9525">
            <a:solidFill>
              <a:schemeClr val="dk2"/>
            </a:solidFill>
            <a:prstDash val="solid"/>
            <a:round/>
            <a:headEnd len="sm" w="sm" type="none"/>
            <a:tailEnd len="sm" w="sm" type="none"/>
          </a:ln>
        </p:spPr>
      </p:pic>
      <p:sp>
        <p:nvSpPr>
          <p:cNvPr id="507" name="Google Shape;507;p99"/>
          <p:cNvSpPr txBox="1"/>
          <p:nvPr>
            <p:ph type="title"/>
          </p:nvPr>
        </p:nvSpPr>
        <p:spPr>
          <a:xfrm>
            <a:off x="333900"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Checking volume</a:t>
            </a:r>
            <a:endParaRPr b="1" sz="3600">
              <a:solidFill>
                <a:srgbClr val="ED0E0E"/>
              </a:solidFill>
              <a:latin typeface="Cambria"/>
              <a:ea typeface="Cambria"/>
              <a:cs typeface="Cambria"/>
              <a:sym typeface="Cambria"/>
            </a:endParaRPr>
          </a:p>
        </p:txBody>
      </p:sp>
      <p:pic>
        <p:nvPicPr>
          <p:cNvPr id="508" name="Google Shape;508;p99"/>
          <p:cNvPicPr preferRelativeResize="0"/>
          <p:nvPr/>
        </p:nvPicPr>
        <p:blipFill rotWithShape="1">
          <a:blip r:embed="rId4">
            <a:alphaModFix/>
          </a:blip>
          <a:srcRect b="0" l="0" r="0" t="0"/>
          <a:stretch/>
        </p:blipFill>
        <p:spPr>
          <a:xfrm>
            <a:off x="145925" y="4425624"/>
            <a:ext cx="3686446" cy="572700"/>
          </a:xfrm>
          <a:prstGeom prst="rect">
            <a:avLst/>
          </a:prstGeom>
          <a:noFill/>
          <a:ln>
            <a:noFill/>
          </a:ln>
        </p:spPr>
      </p:pic>
      <p:sp>
        <p:nvSpPr>
          <p:cNvPr id="509" name="Google Shape;509;p99"/>
          <p:cNvSpPr txBox="1"/>
          <p:nvPr/>
        </p:nvSpPr>
        <p:spPr>
          <a:xfrm>
            <a:off x="5983800" y="455160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510" name="Google Shape;510;p99"/>
          <p:cNvSpPr txBox="1"/>
          <p:nvPr/>
        </p:nvSpPr>
        <p:spPr>
          <a:xfrm>
            <a:off x="5624100" y="1344250"/>
            <a:ext cx="34275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Cambria"/>
                <a:ea typeface="Cambria"/>
                <a:cs typeface="Cambria"/>
                <a:sym typeface="Cambria"/>
              </a:rPr>
              <a:t>If your volume is too loud, the monitor levels will turn yellow and red. Tracks that are too loud will have a blown-out effect when played back.</a:t>
            </a:r>
            <a:endParaRPr b="0" i="0" sz="15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Cambria"/>
                <a:ea typeface="Cambria"/>
                <a:cs typeface="Cambria"/>
                <a:sym typeface="Cambria"/>
              </a:rPr>
              <a:t>If one of your tracks is louder or softer than the others, you can adjust the volume on each track.</a:t>
            </a:r>
            <a:endParaRPr b="0" i="0" sz="15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dk2"/>
                </a:solidFill>
                <a:latin typeface="Cambria"/>
                <a:ea typeface="Cambria"/>
                <a:cs typeface="Cambria"/>
                <a:sym typeface="Cambria"/>
              </a:rPr>
              <a:t>Tip:</a:t>
            </a:r>
            <a:r>
              <a:rPr b="0" i="0" lang="en" sz="1500" u="none" cap="none" strike="noStrike">
                <a:solidFill>
                  <a:schemeClr val="dk2"/>
                </a:solidFill>
                <a:latin typeface="Cambria"/>
                <a:ea typeface="Cambria"/>
                <a:cs typeface="Cambria"/>
                <a:sym typeface="Cambria"/>
              </a:rPr>
              <a:t> to hear one track without the others, you can</a:t>
            </a:r>
            <a:r>
              <a:rPr b="1" i="0" lang="en" sz="1500" u="none" cap="none" strike="noStrike">
                <a:solidFill>
                  <a:schemeClr val="dk2"/>
                </a:solidFill>
                <a:latin typeface="Cambria"/>
                <a:ea typeface="Cambria"/>
                <a:cs typeface="Cambria"/>
                <a:sym typeface="Cambria"/>
              </a:rPr>
              <a:t> mute</a:t>
            </a:r>
            <a:r>
              <a:rPr b="0" i="0" lang="en" sz="1500" u="none" cap="none" strike="noStrike">
                <a:solidFill>
                  <a:schemeClr val="dk2"/>
                </a:solidFill>
                <a:latin typeface="Cambria"/>
                <a:ea typeface="Cambria"/>
                <a:cs typeface="Cambria"/>
                <a:sym typeface="Cambria"/>
              </a:rPr>
              <a:t> the other tracks or click </a:t>
            </a:r>
            <a:r>
              <a:rPr b="1" i="0" lang="en" sz="1500" u="none" cap="none" strike="noStrike">
                <a:solidFill>
                  <a:schemeClr val="dk2"/>
                </a:solidFill>
                <a:latin typeface="Cambria"/>
                <a:ea typeface="Cambria"/>
                <a:cs typeface="Cambria"/>
                <a:sym typeface="Cambria"/>
              </a:rPr>
              <a:t>“solo”</a:t>
            </a:r>
            <a:endParaRPr b="1" i="0" sz="1500" u="none" cap="none" strike="noStrike">
              <a:solidFill>
                <a:schemeClr val="dk2"/>
              </a:solidFill>
              <a:latin typeface="Cambria"/>
              <a:ea typeface="Cambria"/>
              <a:cs typeface="Cambria"/>
              <a:sym typeface="Cambria"/>
            </a:endParaRPr>
          </a:p>
        </p:txBody>
      </p:sp>
      <p:sp>
        <p:nvSpPr>
          <p:cNvPr id="511" name="Google Shape;511;p99"/>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512" name="Google Shape;512;p99"/>
          <p:cNvSpPr/>
          <p:nvPr/>
        </p:nvSpPr>
        <p:spPr>
          <a:xfrm flipH="1" rot="10800000">
            <a:off x="3648075" y="1768275"/>
            <a:ext cx="1762200" cy="379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100"/>
          <p:cNvSpPr txBox="1"/>
          <p:nvPr>
            <p:ph type="title"/>
          </p:nvPr>
        </p:nvSpPr>
        <p:spPr>
          <a:xfrm>
            <a:off x="333900"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Adjusting Mic Volume</a:t>
            </a:r>
            <a:endParaRPr b="1" sz="3600">
              <a:solidFill>
                <a:srgbClr val="ED0E0E"/>
              </a:solidFill>
              <a:latin typeface="Cambria"/>
              <a:ea typeface="Cambria"/>
              <a:cs typeface="Cambria"/>
              <a:sym typeface="Cambria"/>
            </a:endParaRPr>
          </a:p>
        </p:txBody>
      </p:sp>
      <p:sp>
        <p:nvSpPr>
          <p:cNvPr id="518" name="Google Shape;518;p100"/>
          <p:cNvSpPr txBox="1"/>
          <p:nvPr>
            <p:ph idx="1" type="body"/>
          </p:nvPr>
        </p:nvSpPr>
        <p:spPr>
          <a:xfrm>
            <a:off x="397200" y="699000"/>
            <a:ext cx="8349600" cy="374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1900">
                <a:solidFill>
                  <a:srgbClr val="666666"/>
                </a:solidFill>
                <a:latin typeface="Cambria"/>
                <a:ea typeface="Cambria"/>
                <a:cs typeface="Cambria"/>
                <a:sym typeface="Cambria"/>
              </a:rPr>
              <a:t>If the recording volume is too loud, you can use the slider in the recording meter to adjust the recording level</a:t>
            </a:r>
            <a:endParaRPr sz="19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500">
              <a:solidFill>
                <a:srgbClr val="666666"/>
              </a:solidFill>
              <a:latin typeface="Cambria"/>
              <a:ea typeface="Cambria"/>
              <a:cs typeface="Cambria"/>
              <a:sym typeface="Cambria"/>
            </a:endParaRPr>
          </a:p>
        </p:txBody>
      </p:sp>
      <p:pic>
        <p:nvPicPr>
          <p:cNvPr id="519" name="Google Shape;519;p100"/>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520" name="Google Shape;520;p100"/>
          <p:cNvSpPr txBox="1"/>
          <p:nvPr/>
        </p:nvSpPr>
        <p:spPr>
          <a:xfrm>
            <a:off x="5983800" y="455160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521" name="Google Shape;521;p100"/>
          <p:cNvSpPr txBox="1"/>
          <p:nvPr/>
        </p:nvSpPr>
        <p:spPr>
          <a:xfrm>
            <a:off x="5656050" y="1613975"/>
            <a:ext cx="34275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lang="en" sz="1500">
                <a:solidFill>
                  <a:schemeClr val="dk2"/>
                </a:solidFill>
                <a:latin typeface="Cambria"/>
                <a:ea typeface="Cambria"/>
                <a:cs typeface="Cambria"/>
                <a:sym typeface="Cambria"/>
              </a:rPr>
              <a:t>Move the slider to the right for a higher (louder) recording level and to the left for a lower quieter) recording level</a:t>
            </a:r>
            <a:endParaRPr b="1" i="0" sz="1500" u="none" cap="none" strike="noStrike">
              <a:solidFill>
                <a:schemeClr val="dk2"/>
              </a:solidFill>
              <a:latin typeface="Cambria"/>
              <a:ea typeface="Cambria"/>
              <a:cs typeface="Cambria"/>
              <a:sym typeface="Cambria"/>
            </a:endParaRPr>
          </a:p>
        </p:txBody>
      </p:sp>
      <p:sp>
        <p:nvSpPr>
          <p:cNvPr id="522" name="Google Shape;522;p100"/>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523" name="Google Shape;523;p100"/>
          <p:cNvPicPr preferRelativeResize="0"/>
          <p:nvPr/>
        </p:nvPicPr>
        <p:blipFill rotWithShape="1">
          <a:blip r:embed="rId4">
            <a:alphaModFix/>
          </a:blip>
          <a:srcRect b="0" l="2066" r="0" t="0"/>
          <a:stretch/>
        </p:blipFill>
        <p:spPr>
          <a:xfrm>
            <a:off x="585700" y="1613975"/>
            <a:ext cx="4609150" cy="957775"/>
          </a:xfrm>
          <a:prstGeom prst="rect">
            <a:avLst/>
          </a:prstGeom>
          <a:noFill/>
          <a:ln>
            <a:noFill/>
          </a:ln>
        </p:spPr>
      </p:pic>
      <p:pic>
        <p:nvPicPr>
          <p:cNvPr id="524" name="Google Shape;524;p100"/>
          <p:cNvPicPr preferRelativeResize="0"/>
          <p:nvPr/>
        </p:nvPicPr>
        <p:blipFill rotWithShape="1">
          <a:blip r:embed="rId5">
            <a:alphaModFix/>
          </a:blip>
          <a:srcRect b="0" l="4807" r="0" t="0"/>
          <a:stretch/>
        </p:blipFill>
        <p:spPr>
          <a:xfrm>
            <a:off x="556525" y="2699175"/>
            <a:ext cx="4609150" cy="991544"/>
          </a:xfrm>
          <a:prstGeom prst="rect">
            <a:avLst/>
          </a:prstGeom>
          <a:noFill/>
          <a:ln>
            <a:noFill/>
          </a:ln>
        </p:spPr>
      </p:pic>
      <p:sp>
        <p:nvSpPr>
          <p:cNvPr id="525" name="Google Shape;525;p100"/>
          <p:cNvSpPr/>
          <p:nvPr/>
        </p:nvSpPr>
        <p:spPr>
          <a:xfrm>
            <a:off x="4616975" y="1656575"/>
            <a:ext cx="548700" cy="393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00"/>
          <p:cNvSpPr/>
          <p:nvPr/>
        </p:nvSpPr>
        <p:spPr>
          <a:xfrm>
            <a:off x="2916450" y="2742100"/>
            <a:ext cx="548700" cy="393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101"/>
          <p:cNvSpPr txBox="1"/>
          <p:nvPr>
            <p:ph type="title"/>
          </p:nvPr>
        </p:nvSpPr>
        <p:spPr>
          <a:xfrm>
            <a:off x="333900"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Adding Tracks</a:t>
            </a:r>
            <a:endParaRPr b="1" sz="3600">
              <a:solidFill>
                <a:srgbClr val="ED0E0E"/>
              </a:solidFill>
              <a:latin typeface="Cambria"/>
              <a:ea typeface="Cambria"/>
              <a:cs typeface="Cambria"/>
              <a:sym typeface="Cambria"/>
            </a:endParaRPr>
          </a:p>
        </p:txBody>
      </p:sp>
      <p:sp>
        <p:nvSpPr>
          <p:cNvPr id="532" name="Google Shape;532;p101"/>
          <p:cNvSpPr txBox="1"/>
          <p:nvPr>
            <p:ph idx="1" type="body"/>
          </p:nvPr>
        </p:nvSpPr>
        <p:spPr>
          <a:xfrm>
            <a:off x="397200" y="717875"/>
            <a:ext cx="8349600" cy="374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1900">
                <a:solidFill>
                  <a:srgbClr val="666666"/>
                </a:solidFill>
                <a:latin typeface="Cambria"/>
                <a:ea typeface="Cambria"/>
                <a:cs typeface="Cambria"/>
                <a:sym typeface="Cambria"/>
              </a:rPr>
              <a:t>To create additional tracks in Audacity for a </a:t>
            </a:r>
            <a:r>
              <a:rPr b="1" lang="en" sz="1900">
                <a:solidFill>
                  <a:srgbClr val="666666"/>
                </a:solidFill>
                <a:latin typeface="Cambria"/>
                <a:ea typeface="Cambria"/>
                <a:cs typeface="Cambria"/>
                <a:sym typeface="Cambria"/>
              </a:rPr>
              <a:t>new recording</a:t>
            </a:r>
            <a:r>
              <a:rPr lang="en" sz="1900">
                <a:solidFill>
                  <a:srgbClr val="666666"/>
                </a:solidFill>
                <a:latin typeface="Cambria"/>
                <a:ea typeface="Cambria"/>
                <a:cs typeface="Cambria"/>
                <a:sym typeface="Cambria"/>
              </a:rPr>
              <a:t>, hit the record button and it will start a new track. Another option is:</a:t>
            </a:r>
            <a:endParaRPr sz="19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t/>
            </a:r>
            <a:endParaRPr sz="19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t/>
            </a:r>
            <a:endParaRPr sz="17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rPr lang="en" sz="1700">
                <a:solidFill>
                  <a:srgbClr val="666666"/>
                </a:solidFill>
                <a:latin typeface="Cambria"/>
                <a:ea typeface="Cambria"/>
                <a:cs typeface="Cambria"/>
                <a:sym typeface="Cambria"/>
              </a:rPr>
              <a:t>Navigate to the </a:t>
            </a:r>
            <a:r>
              <a:rPr b="1" lang="en" sz="1700">
                <a:solidFill>
                  <a:srgbClr val="666666"/>
                </a:solidFill>
                <a:latin typeface="Cambria"/>
                <a:ea typeface="Cambria"/>
                <a:cs typeface="Cambria"/>
                <a:sym typeface="Cambria"/>
              </a:rPr>
              <a:t>Tracks </a:t>
            </a:r>
            <a:r>
              <a:rPr lang="en" sz="1700">
                <a:solidFill>
                  <a:srgbClr val="666666"/>
                </a:solidFill>
                <a:latin typeface="Cambria"/>
                <a:ea typeface="Cambria"/>
                <a:cs typeface="Cambria"/>
                <a:sym typeface="Cambria"/>
              </a:rPr>
              <a:t>menu option and select </a:t>
            </a:r>
            <a:r>
              <a:rPr b="1" lang="en" sz="1700">
                <a:solidFill>
                  <a:srgbClr val="666666"/>
                </a:solidFill>
                <a:latin typeface="Cambria"/>
                <a:ea typeface="Cambria"/>
                <a:cs typeface="Cambria"/>
                <a:sym typeface="Cambria"/>
              </a:rPr>
              <a:t>Add New</a:t>
            </a:r>
            <a:r>
              <a:rPr lang="en" sz="1700">
                <a:solidFill>
                  <a:srgbClr val="666666"/>
                </a:solidFill>
                <a:latin typeface="Cambria"/>
                <a:ea typeface="Cambria"/>
                <a:cs typeface="Cambria"/>
                <a:sym typeface="Cambria"/>
              </a:rPr>
              <a:t>. This will open a list of options. Select the </a:t>
            </a:r>
            <a:r>
              <a:rPr b="1" lang="en" sz="1700">
                <a:solidFill>
                  <a:srgbClr val="666666"/>
                </a:solidFill>
                <a:latin typeface="Cambria"/>
                <a:ea typeface="Cambria"/>
                <a:cs typeface="Cambria"/>
                <a:sym typeface="Cambria"/>
              </a:rPr>
              <a:t>Mono Track </a:t>
            </a:r>
            <a:r>
              <a:rPr lang="en" sz="1700">
                <a:solidFill>
                  <a:srgbClr val="666666"/>
                </a:solidFill>
                <a:latin typeface="Cambria"/>
                <a:ea typeface="Cambria"/>
                <a:cs typeface="Cambria"/>
                <a:sym typeface="Cambria"/>
              </a:rPr>
              <a:t>option.</a:t>
            </a:r>
            <a:endParaRPr sz="19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t/>
            </a:r>
            <a:endParaRPr sz="19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900">
              <a:solidFill>
                <a:srgbClr val="666666"/>
              </a:solidFill>
              <a:latin typeface="Cambria"/>
              <a:ea typeface="Cambria"/>
              <a:cs typeface="Cambria"/>
              <a:sym typeface="Cambria"/>
            </a:endParaRPr>
          </a:p>
        </p:txBody>
      </p:sp>
      <p:pic>
        <p:nvPicPr>
          <p:cNvPr id="533" name="Google Shape;533;p101"/>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534" name="Google Shape;534;p101"/>
          <p:cNvSpPr txBox="1"/>
          <p:nvPr/>
        </p:nvSpPr>
        <p:spPr>
          <a:xfrm>
            <a:off x="5983800" y="45640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535" name="Google Shape;535;p101"/>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536" name="Google Shape;536;p101"/>
          <p:cNvPicPr preferRelativeResize="0"/>
          <p:nvPr/>
        </p:nvPicPr>
        <p:blipFill>
          <a:blip r:embed="rId4">
            <a:alphaModFix/>
          </a:blip>
          <a:stretch>
            <a:fillRect/>
          </a:stretch>
        </p:blipFill>
        <p:spPr>
          <a:xfrm>
            <a:off x="483125" y="1618200"/>
            <a:ext cx="4770875" cy="2435225"/>
          </a:xfrm>
          <a:prstGeom prst="rect">
            <a:avLst/>
          </a:prstGeom>
          <a:noFill/>
          <a:ln>
            <a:noFill/>
          </a:ln>
        </p:spPr>
      </p:pic>
      <p:sp>
        <p:nvSpPr>
          <p:cNvPr id="537" name="Google Shape;537;p101"/>
          <p:cNvSpPr/>
          <p:nvPr/>
        </p:nvSpPr>
        <p:spPr>
          <a:xfrm flipH="1" rot="10800000">
            <a:off x="2462750" y="1618275"/>
            <a:ext cx="521700" cy="180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01"/>
          <p:cNvSpPr/>
          <p:nvPr/>
        </p:nvSpPr>
        <p:spPr>
          <a:xfrm flipH="1" rot="10800000">
            <a:off x="2462750" y="1855250"/>
            <a:ext cx="1619100" cy="159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01"/>
          <p:cNvSpPr/>
          <p:nvPr/>
        </p:nvSpPr>
        <p:spPr>
          <a:xfrm flipH="1" rot="10800000">
            <a:off x="4135825" y="1855475"/>
            <a:ext cx="741000" cy="168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9" name="Shape 309"/>
        <p:cNvGrpSpPr/>
        <p:nvPr/>
      </p:nvGrpSpPr>
      <p:grpSpPr>
        <a:xfrm>
          <a:off x="0" y="0"/>
          <a:ext cx="0" cy="0"/>
          <a:chOff x="0" y="0"/>
          <a:chExt cx="0" cy="0"/>
        </a:xfrm>
      </p:grpSpPr>
      <p:sp>
        <p:nvSpPr>
          <p:cNvPr id="310" name="Google Shape;310;p75"/>
          <p:cNvSpPr txBox="1"/>
          <p:nvPr>
            <p:ph type="title"/>
          </p:nvPr>
        </p:nvSpPr>
        <p:spPr>
          <a:xfrm>
            <a:off x="270225" y="1850975"/>
            <a:ext cx="8114400" cy="244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800"/>
              <a:buNone/>
            </a:pPr>
            <a:r>
              <a:rPr lang="en" sz="6400"/>
              <a:t>Podcast Anatomy </a:t>
            </a:r>
            <a:endParaRPr sz="6400"/>
          </a:p>
        </p:txBody>
      </p:sp>
      <p:sp>
        <p:nvSpPr>
          <p:cNvPr id="311" name="Google Shape;311;p75"/>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43" name="Shape 543"/>
        <p:cNvGrpSpPr/>
        <p:nvPr/>
      </p:nvGrpSpPr>
      <p:grpSpPr>
        <a:xfrm>
          <a:off x="0" y="0"/>
          <a:ext cx="0" cy="0"/>
          <a:chOff x="0" y="0"/>
          <a:chExt cx="0" cy="0"/>
        </a:xfrm>
      </p:grpSpPr>
      <p:sp>
        <p:nvSpPr>
          <p:cNvPr id="544" name="Google Shape;544;p102"/>
          <p:cNvSpPr txBox="1"/>
          <p:nvPr>
            <p:ph type="title"/>
          </p:nvPr>
        </p:nvSpPr>
        <p:spPr>
          <a:xfrm>
            <a:off x="392950" y="1673350"/>
            <a:ext cx="8114400" cy="244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800"/>
              <a:buNone/>
            </a:pPr>
            <a:r>
              <a:rPr lang="en"/>
              <a:t>Basics: Audacity &amp; Editing  Audio  </a:t>
            </a:r>
            <a:endParaRPr/>
          </a:p>
        </p:txBody>
      </p:sp>
      <p:sp>
        <p:nvSpPr>
          <p:cNvPr id="545" name="Google Shape;545;p102"/>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103"/>
          <p:cNvSpPr txBox="1"/>
          <p:nvPr>
            <p:ph type="title"/>
          </p:nvPr>
        </p:nvSpPr>
        <p:spPr>
          <a:xfrm>
            <a:off x="333900"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Toolbar: Selection and Multitool</a:t>
            </a:r>
            <a:endParaRPr b="1" sz="3600">
              <a:solidFill>
                <a:srgbClr val="ED0E0E"/>
              </a:solidFill>
              <a:latin typeface="Cambria"/>
              <a:ea typeface="Cambria"/>
              <a:cs typeface="Cambria"/>
              <a:sym typeface="Cambria"/>
            </a:endParaRPr>
          </a:p>
        </p:txBody>
      </p:sp>
      <p:sp>
        <p:nvSpPr>
          <p:cNvPr id="551" name="Google Shape;551;p103"/>
          <p:cNvSpPr txBox="1"/>
          <p:nvPr>
            <p:ph idx="1" type="body"/>
          </p:nvPr>
        </p:nvSpPr>
        <p:spPr>
          <a:xfrm>
            <a:off x="221700" y="762575"/>
            <a:ext cx="8477100" cy="37455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Cambria"/>
              <a:buChar char="●"/>
            </a:pPr>
            <a:r>
              <a:rPr lang="en">
                <a:latin typeface="Cambria"/>
                <a:ea typeface="Cambria"/>
                <a:cs typeface="Cambria"/>
                <a:sym typeface="Cambria"/>
              </a:rPr>
              <a:t>The </a:t>
            </a:r>
            <a:r>
              <a:rPr b="1" lang="en">
                <a:latin typeface="Cambria"/>
                <a:ea typeface="Cambria"/>
                <a:cs typeface="Cambria"/>
                <a:sym typeface="Cambria"/>
              </a:rPr>
              <a:t>selection tool</a:t>
            </a:r>
            <a:r>
              <a:rPr lang="en">
                <a:latin typeface="Cambria"/>
                <a:ea typeface="Cambria"/>
                <a:cs typeface="Cambria"/>
                <a:sym typeface="Cambria"/>
              </a:rPr>
              <a:t> will be selected automatically when you open Audacity. </a:t>
            </a:r>
            <a:endParaRPr>
              <a:latin typeface="Cambria"/>
              <a:ea typeface="Cambria"/>
              <a:cs typeface="Cambria"/>
              <a:sym typeface="Cambria"/>
            </a:endParaRPr>
          </a:p>
          <a:p>
            <a:pPr indent="-342900" lvl="0" marL="457200" rtl="0" algn="l">
              <a:lnSpc>
                <a:spcPct val="100000"/>
              </a:lnSpc>
              <a:spcBef>
                <a:spcPts val="0"/>
              </a:spcBef>
              <a:spcAft>
                <a:spcPts val="0"/>
              </a:spcAft>
              <a:buSzPts val="1800"/>
              <a:buFont typeface="Cambria"/>
              <a:buChar char="●"/>
            </a:pPr>
            <a:r>
              <a:rPr lang="en">
                <a:latin typeface="Cambria"/>
                <a:ea typeface="Cambria"/>
                <a:cs typeface="Cambria"/>
                <a:sym typeface="Cambria"/>
              </a:rPr>
              <a:t>The </a:t>
            </a:r>
            <a:r>
              <a:rPr b="1" lang="en">
                <a:latin typeface="Cambria"/>
                <a:ea typeface="Cambria"/>
                <a:cs typeface="Cambria"/>
                <a:sym typeface="Cambria"/>
              </a:rPr>
              <a:t>multitool</a:t>
            </a:r>
            <a:r>
              <a:rPr lang="en">
                <a:latin typeface="Cambria"/>
                <a:ea typeface="Cambria"/>
                <a:cs typeface="Cambria"/>
                <a:sym typeface="Cambria"/>
              </a:rPr>
              <a:t> allows you to use all the functions of the other tools without switching to them. </a:t>
            </a:r>
            <a:endParaRPr>
              <a:latin typeface="Cambria"/>
              <a:ea typeface="Cambria"/>
              <a:cs typeface="Cambria"/>
              <a:sym typeface="Cambria"/>
            </a:endParaRPr>
          </a:p>
          <a:p>
            <a:pPr indent="-285750" lvl="1" marL="857250" rtl="0" algn="l">
              <a:lnSpc>
                <a:spcPct val="100000"/>
              </a:lnSpc>
              <a:spcBef>
                <a:spcPts val="0"/>
              </a:spcBef>
              <a:spcAft>
                <a:spcPts val="0"/>
              </a:spcAft>
              <a:buSzPts val="1800"/>
              <a:buFont typeface="Cambria"/>
              <a:buChar char="○"/>
            </a:pPr>
            <a:r>
              <a:rPr lang="en" sz="1800">
                <a:latin typeface="Cambria"/>
                <a:ea typeface="Cambria"/>
                <a:cs typeface="Cambria"/>
                <a:sym typeface="Cambria"/>
              </a:rPr>
              <a:t>The selection tool function is the default.</a:t>
            </a:r>
            <a:endParaRPr sz="1800">
              <a:latin typeface="Cambria"/>
              <a:ea typeface="Cambria"/>
              <a:cs typeface="Cambria"/>
              <a:sym typeface="Cambria"/>
            </a:endParaRPr>
          </a:p>
          <a:p>
            <a:pPr indent="-285750" lvl="1" marL="857250" rtl="0" algn="l">
              <a:lnSpc>
                <a:spcPct val="100000"/>
              </a:lnSpc>
              <a:spcBef>
                <a:spcPts val="0"/>
              </a:spcBef>
              <a:spcAft>
                <a:spcPts val="0"/>
              </a:spcAft>
              <a:buSzPts val="1800"/>
              <a:buFont typeface="Cambria"/>
              <a:buChar char="○"/>
            </a:pPr>
            <a:r>
              <a:rPr lang="en" sz="1800">
                <a:latin typeface="Cambria"/>
                <a:ea typeface="Cambria"/>
                <a:cs typeface="Cambria"/>
                <a:sym typeface="Cambria"/>
              </a:rPr>
              <a:t>Hover over the waveform borders to use the envelope tool function.</a:t>
            </a:r>
            <a:endParaRPr sz="1800">
              <a:latin typeface="Cambria"/>
              <a:ea typeface="Cambria"/>
              <a:cs typeface="Cambria"/>
              <a:sym typeface="Cambria"/>
            </a:endParaRPr>
          </a:p>
          <a:p>
            <a:pPr indent="-285750" lvl="1" marL="857250" rtl="0" algn="l">
              <a:lnSpc>
                <a:spcPct val="100000"/>
              </a:lnSpc>
              <a:spcBef>
                <a:spcPts val="0"/>
              </a:spcBef>
              <a:spcAft>
                <a:spcPts val="0"/>
              </a:spcAft>
              <a:buSzPts val="1800"/>
              <a:buFont typeface="Cambria"/>
              <a:buChar char="○"/>
            </a:pPr>
            <a:r>
              <a:rPr lang="en" sz="1800">
                <a:latin typeface="Cambria"/>
                <a:ea typeface="Cambria"/>
                <a:cs typeface="Cambria"/>
                <a:sym typeface="Cambria"/>
              </a:rPr>
              <a:t>Use your trackpad to zoom.</a:t>
            </a:r>
            <a:endParaRPr sz="1800">
              <a:latin typeface="Cambria"/>
              <a:ea typeface="Cambria"/>
              <a:cs typeface="Cambria"/>
              <a:sym typeface="Cambria"/>
            </a:endParaRPr>
          </a:p>
          <a:p>
            <a:pPr indent="-285750" lvl="1" marL="857250" rtl="0" algn="l">
              <a:lnSpc>
                <a:spcPct val="100000"/>
              </a:lnSpc>
              <a:spcBef>
                <a:spcPts val="0"/>
              </a:spcBef>
              <a:spcAft>
                <a:spcPts val="0"/>
              </a:spcAft>
              <a:buSzPts val="1800"/>
              <a:buFont typeface="Cambria"/>
              <a:buChar char="○"/>
            </a:pPr>
            <a:r>
              <a:rPr lang="en" sz="1800">
                <a:latin typeface="Cambria"/>
                <a:ea typeface="Cambria"/>
                <a:cs typeface="Cambria"/>
                <a:sym typeface="Cambria"/>
              </a:rPr>
              <a:t>Zoom in and left click to use the draw tool function.</a:t>
            </a:r>
            <a:endParaRPr sz="1800">
              <a:latin typeface="Cambria"/>
              <a:ea typeface="Cambria"/>
              <a:cs typeface="Cambria"/>
              <a:sym typeface="Cambria"/>
            </a:endParaRPr>
          </a:p>
          <a:p>
            <a:pPr indent="0" lvl="0" marL="0" rtl="0" algn="l">
              <a:lnSpc>
                <a:spcPct val="100000"/>
              </a:lnSpc>
              <a:spcBef>
                <a:spcPts val="0"/>
              </a:spcBef>
              <a:spcAft>
                <a:spcPts val="0"/>
              </a:spcAft>
              <a:buSzPts val="1800"/>
              <a:buNone/>
            </a:pPr>
            <a:r>
              <a:t/>
            </a:r>
            <a:endParaRPr>
              <a:latin typeface="Cambria"/>
              <a:ea typeface="Cambria"/>
              <a:cs typeface="Cambria"/>
              <a:sym typeface="Cambria"/>
            </a:endParaRPr>
          </a:p>
        </p:txBody>
      </p:sp>
      <p:pic>
        <p:nvPicPr>
          <p:cNvPr id="552" name="Google Shape;552;p103"/>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553" name="Google Shape;553;p103"/>
          <p:cNvSpPr txBox="1"/>
          <p:nvPr/>
        </p:nvSpPr>
        <p:spPr>
          <a:xfrm>
            <a:off x="5983800" y="45527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554" name="Google Shape;554;p103"/>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555" name="Google Shape;555;p103"/>
          <p:cNvPicPr preferRelativeResize="0"/>
          <p:nvPr/>
        </p:nvPicPr>
        <p:blipFill>
          <a:blip r:embed="rId4">
            <a:alphaModFix/>
          </a:blip>
          <a:stretch>
            <a:fillRect/>
          </a:stretch>
        </p:blipFill>
        <p:spPr>
          <a:xfrm>
            <a:off x="2162938" y="2942300"/>
            <a:ext cx="4120325" cy="1361175"/>
          </a:xfrm>
          <a:prstGeom prst="rect">
            <a:avLst/>
          </a:prstGeom>
          <a:noFill/>
          <a:ln cap="flat" cmpd="sng" w="9525">
            <a:solidFill>
              <a:schemeClr val="dk2"/>
            </a:solidFill>
            <a:prstDash val="solid"/>
            <a:round/>
            <a:headEnd len="sm" w="sm" type="none"/>
            <a:tailEnd len="sm" w="sm" type="none"/>
          </a:ln>
        </p:spPr>
      </p:pic>
      <p:sp>
        <p:nvSpPr>
          <p:cNvPr id="556" name="Google Shape;556;p103"/>
          <p:cNvSpPr/>
          <p:nvPr/>
        </p:nvSpPr>
        <p:spPr>
          <a:xfrm flipH="1" rot="10800000">
            <a:off x="2295175" y="3041150"/>
            <a:ext cx="528000" cy="550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03"/>
          <p:cNvSpPr/>
          <p:nvPr/>
        </p:nvSpPr>
        <p:spPr>
          <a:xfrm flipH="1" rot="10800000">
            <a:off x="2868975" y="3591975"/>
            <a:ext cx="496500" cy="565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8" name="Google Shape;558;p103"/>
          <p:cNvPicPr preferRelativeResize="0"/>
          <p:nvPr/>
        </p:nvPicPr>
        <p:blipFill rotWithShape="1">
          <a:blip r:embed="rId4">
            <a:alphaModFix/>
          </a:blip>
          <a:srcRect b="52505" l="4123" r="83826" t="11239"/>
          <a:stretch/>
        </p:blipFill>
        <p:spPr>
          <a:xfrm>
            <a:off x="8202300" y="717875"/>
            <a:ext cx="496500" cy="493475"/>
          </a:xfrm>
          <a:prstGeom prst="rect">
            <a:avLst/>
          </a:prstGeom>
          <a:noFill/>
          <a:ln cap="flat" cmpd="sng" w="9525">
            <a:solidFill>
              <a:schemeClr val="dk2"/>
            </a:solidFill>
            <a:prstDash val="solid"/>
            <a:round/>
            <a:headEnd len="sm" w="sm" type="none"/>
            <a:tailEnd len="sm" w="sm" type="none"/>
          </a:ln>
        </p:spPr>
      </p:pic>
      <p:pic>
        <p:nvPicPr>
          <p:cNvPr id="559" name="Google Shape;559;p103"/>
          <p:cNvPicPr preferRelativeResize="0"/>
          <p:nvPr/>
        </p:nvPicPr>
        <p:blipFill rotWithShape="1">
          <a:blip r:embed="rId4">
            <a:alphaModFix/>
          </a:blip>
          <a:srcRect b="16347" l="16777" r="71172" t="47398"/>
          <a:stretch/>
        </p:blipFill>
        <p:spPr>
          <a:xfrm>
            <a:off x="8202300" y="1296775"/>
            <a:ext cx="496500" cy="5247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104"/>
          <p:cNvSpPr txBox="1"/>
          <p:nvPr>
            <p:ph type="title"/>
          </p:nvPr>
        </p:nvSpPr>
        <p:spPr>
          <a:xfrm>
            <a:off x="333900"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Toolbar: Envelope</a:t>
            </a:r>
            <a:endParaRPr b="1" sz="3600">
              <a:solidFill>
                <a:srgbClr val="ED0E0E"/>
              </a:solidFill>
              <a:latin typeface="Cambria"/>
              <a:ea typeface="Cambria"/>
              <a:cs typeface="Cambria"/>
              <a:sym typeface="Cambria"/>
            </a:endParaRPr>
          </a:p>
        </p:txBody>
      </p:sp>
      <p:sp>
        <p:nvSpPr>
          <p:cNvPr id="565" name="Google Shape;565;p104"/>
          <p:cNvSpPr txBox="1"/>
          <p:nvPr>
            <p:ph idx="1" type="body"/>
          </p:nvPr>
        </p:nvSpPr>
        <p:spPr>
          <a:xfrm>
            <a:off x="221700" y="762575"/>
            <a:ext cx="3497700" cy="3745500"/>
          </a:xfrm>
          <a:prstGeom prst="rect">
            <a:avLst/>
          </a:prstGeom>
          <a:noFill/>
          <a:ln>
            <a:noFill/>
          </a:ln>
        </p:spPr>
        <p:txBody>
          <a:bodyPr anchorCtr="0" anchor="t" bIns="91425" lIns="91425" spcFirstLastPara="1" rIns="91425" wrap="square" tIns="91425">
            <a:noAutofit/>
          </a:bodyPr>
          <a:lstStyle/>
          <a:p>
            <a:pPr indent="-285750" lvl="0" marL="400050" rtl="0" algn="l">
              <a:lnSpc>
                <a:spcPct val="100000"/>
              </a:lnSpc>
              <a:spcBef>
                <a:spcPts val="0"/>
              </a:spcBef>
              <a:spcAft>
                <a:spcPts val="0"/>
              </a:spcAft>
              <a:buSzPts val="1800"/>
              <a:buFont typeface="Cambria"/>
              <a:buChar char="●"/>
            </a:pPr>
            <a:r>
              <a:rPr lang="en">
                <a:latin typeface="Cambria"/>
                <a:ea typeface="Cambria"/>
                <a:cs typeface="Cambria"/>
                <a:sym typeface="Cambria"/>
              </a:rPr>
              <a:t>The </a:t>
            </a:r>
            <a:r>
              <a:rPr b="1" lang="en">
                <a:latin typeface="Cambria"/>
                <a:ea typeface="Cambria"/>
                <a:cs typeface="Cambria"/>
                <a:sym typeface="Cambria"/>
              </a:rPr>
              <a:t>envelope tool </a:t>
            </a:r>
            <a:r>
              <a:rPr lang="en">
                <a:latin typeface="Cambria"/>
                <a:ea typeface="Cambria"/>
                <a:cs typeface="Cambria"/>
                <a:sym typeface="Cambria"/>
              </a:rPr>
              <a:t>allows you to smooth changes in volume by using control points at the top and bottom of the waveform.</a:t>
            </a:r>
            <a:endParaRPr>
              <a:latin typeface="Cambria"/>
              <a:ea typeface="Cambria"/>
              <a:cs typeface="Cambria"/>
              <a:sym typeface="Cambria"/>
            </a:endParaRPr>
          </a:p>
          <a:p>
            <a:pPr indent="-285750" lvl="1" marL="857250" rtl="0" algn="l">
              <a:lnSpc>
                <a:spcPct val="100000"/>
              </a:lnSpc>
              <a:spcBef>
                <a:spcPts val="0"/>
              </a:spcBef>
              <a:spcAft>
                <a:spcPts val="0"/>
              </a:spcAft>
              <a:buSzPts val="1800"/>
              <a:buFont typeface="Cambria"/>
              <a:buChar char="○"/>
            </a:pPr>
            <a:r>
              <a:rPr lang="en" sz="1800">
                <a:latin typeface="Cambria"/>
                <a:ea typeface="Cambria"/>
                <a:cs typeface="Cambria"/>
                <a:sym typeface="Cambria"/>
              </a:rPr>
              <a:t>Clicking on the blue border will create control points, which you can then move around to adjust the waveform envelope.</a:t>
            </a:r>
            <a:endParaRPr sz="1800">
              <a:latin typeface="Cambria"/>
              <a:ea typeface="Cambria"/>
              <a:cs typeface="Cambria"/>
              <a:sym typeface="Cambria"/>
            </a:endParaRPr>
          </a:p>
        </p:txBody>
      </p:sp>
      <p:pic>
        <p:nvPicPr>
          <p:cNvPr id="566" name="Google Shape;566;p104"/>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567" name="Google Shape;567;p104"/>
          <p:cNvSpPr txBox="1"/>
          <p:nvPr/>
        </p:nvSpPr>
        <p:spPr>
          <a:xfrm>
            <a:off x="5983800" y="45527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568" name="Google Shape;568;p104"/>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569" name="Google Shape;569;p104"/>
          <p:cNvPicPr preferRelativeResize="0"/>
          <p:nvPr/>
        </p:nvPicPr>
        <p:blipFill rotWithShape="1">
          <a:blip r:embed="rId4">
            <a:alphaModFix/>
          </a:blip>
          <a:srcRect b="1019" l="1341" r="9800" t="0"/>
          <a:stretch/>
        </p:blipFill>
        <p:spPr>
          <a:xfrm>
            <a:off x="4191325" y="920100"/>
            <a:ext cx="4534200" cy="3430450"/>
          </a:xfrm>
          <a:prstGeom prst="rect">
            <a:avLst/>
          </a:prstGeom>
          <a:noFill/>
          <a:ln cap="flat" cmpd="sng" w="9525">
            <a:solidFill>
              <a:schemeClr val="dk2"/>
            </a:solidFill>
            <a:prstDash val="solid"/>
            <a:round/>
            <a:headEnd len="sm" w="sm" type="none"/>
            <a:tailEnd len="sm" w="sm" type="none"/>
          </a:ln>
        </p:spPr>
      </p:pic>
      <p:sp>
        <p:nvSpPr>
          <p:cNvPr id="570" name="Google Shape;570;p104"/>
          <p:cNvSpPr/>
          <p:nvPr/>
        </p:nvSpPr>
        <p:spPr>
          <a:xfrm flipH="1" rot="10800000">
            <a:off x="6391150" y="1068350"/>
            <a:ext cx="303900" cy="300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pic>
        <p:nvPicPr>
          <p:cNvPr id="575" name="Google Shape;575;p105"/>
          <p:cNvPicPr preferRelativeResize="0"/>
          <p:nvPr/>
        </p:nvPicPr>
        <p:blipFill>
          <a:blip r:embed="rId3">
            <a:alphaModFix/>
          </a:blip>
          <a:stretch>
            <a:fillRect/>
          </a:stretch>
        </p:blipFill>
        <p:spPr>
          <a:xfrm>
            <a:off x="4191325" y="920100"/>
            <a:ext cx="4534200" cy="3376977"/>
          </a:xfrm>
          <a:prstGeom prst="rect">
            <a:avLst/>
          </a:prstGeom>
          <a:noFill/>
          <a:ln cap="flat" cmpd="sng" w="9525">
            <a:solidFill>
              <a:schemeClr val="dk2"/>
            </a:solidFill>
            <a:prstDash val="solid"/>
            <a:round/>
            <a:headEnd len="sm" w="sm" type="none"/>
            <a:tailEnd len="sm" w="sm" type="none"/>
          </a:ln>
        </p:spPr>
      </p:pic>
      <p:sp>
        <p:nvSpPr>
          <p:cNvPr id="576" name="Google Shape;576;p105"/>
          <p:cNvSpPr txBox="1"/>
          <p:nvPr>
            <p:ph type="title"/>
          </p:nvPr>
        </p:nvSpPr>
        <p:spPr>
          <a:xfrm>
            <a:off x="333900"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Toolbar: Zoom and Draw</a:t>
            </a:r>
            <a:endParaRPr b="1" sz="3600">
              <a:solidFill>
                <a:srgbClr val="ED0E0E"/>
              </a:solidFill>
              <a:latin typeface="Cambria"/>
              <a:ea typeface="Cambria"/>
              <a:cs typeface="Cambria"/>
              <a:sym typeface="Cambria"/>
            </a:endParaRPr>
          </a:p>
        </p:txBody>
      </p:sp>
      <p:sp>
        <p:nvSpPr>
          <p:cNvPr id="577" name="Google Shape;577;p105"/>
          <p:cNvSpPr txBox="1"/>
          <p:nvPr>
            <p:ph idx="1" type="body"/>
          </p:nvPr>
        </p:nvSpPr>
        <p:spPr>
          <a:xfrm>
            <a:off x="221700" y="762575"/>
            <a:ext cx="3450600" cy="3745500"/>
          </a:xfrm>
          <a:prstGeom prst="rect">
            <a:avLst/>
          </a:prstGeom>
          <a:noFill/>
          <a:ln>
            <a:noFill/>
          </a:ln>
        </p:spPr>
        <p:txBody>
          <a:bodyPr anchorCtr="0" anchor="t" bIns="91425" lIns="91425" spcFirstLastPara="1" rIns="91425" wrap="square" tIns="91425">
            <a:noAutofit/>
          </a:bodyPr>
          <a:lstStyle/>
          <a:p>
            <a:pPr indent="-285750" lvl="0" marL="400050" rtl="0" algn="l">
              <a:lnSpc>
                <a:spcPct val="100000"/>
              </a:lnSpc>
              <a:spcBef>
                <a:spcPts val="0"/>
              </a:spcBef>
              <a:spcAft>
                <a:spcPts val="0"/>
              </a:spcAft>
              <a:buSzPts val="1800"/>
              <a:buFont typeface="Cambria"/>
              <a:buChar char="●"/>
            </a:pPr>
            <a:r>
              <a:rPr lang="en">
                <a:latin typeface="Cambria"/>
                <a:ea typeface="Cambria"/>
                <a:cs typeface="Cambria"/>
                <a:sym typeface="Cambria"/>
              </a:rPr>
              <a:t>The </a:t>
            </a:r>
            <a:r>
              <a:rPr b="1" lang="en">
                <a:latin typeface="Cambria"/>
                <a:ea typeface="Cambria"/>
                <a:cs typeface="Cambria"/>
                <a:sym typeface="Cambria"/>
              </a:rPr>
              <a:t>zoom tools</a:t>
            </a:r>
            <a:r>
              <a:rPr lang="en">
                <a:latin typeface="Cambria"/>
                <a:ea typeface="Cambria"/>
                <a:cs typeface="Cambria"/>
                <a:sym typeface="Cambria"/>
              </a:rPr>
              <a:t> let you zoom in and out of the waveform in order to make adjustments.</a:t>
            </a:r>
            <a:endParaRPr>
              <a:latin typeface="Cambria"/>
              <a:ea typeface="Cambria"/>
              <a:cs typeface="Cambria"/>
              <a:sym typeface="Cambria"/>
            </a:endParaRPr>
          </a:p>
          <a:p>
            <a:pPr indent="-285750" lvl="0" marL="400050" rtl="0" algn="l">
              <a:lnSpc>
                <a:spcPct val="100000"/>
              </a:lnSpc>
              <a:spcBef>
                <a:spcPts val="0"/>
              </a:spcBef>
              <a:spcAft>
                <a:spcPts val="0"/>
              </a:spcAft>
              <a:buSzPts val="1800"/>
              <a:buFont typeface="Cambria"/>
              <a:buChar char="●"/>
            </a:pPr>
            <a:r>
              <a:rPr lang="en">
                <a:latin typeface="Cambria"/>
                <a:ea typeface="Cambria"/>
                <a:cs typeface="Cambria"/>
                <a:sym typeface="Cambria"/>
              </a:rPr>
              <a:t>The </a:t>
            </a:r>
            <a:r>
              <a:rPr b="1" lang="en">
                <a:latin typeface="Cambria"/>
                <a:ea typeface="Cambria"/>
                <a:cs typeface="Cambria"/>
                <a:sym typeface="Cambria"/>
              </a:rPr>
              <a:t>draw tool</a:t>
            </a:r>
            <a:r>
              <a:rPr lang="en">
                <a:latin typeface="Cambria"/>
                <a:ea typeface="Cambria"/>
                <a:cs typeface="Cambria"/>
                <a:sym typeface="Cambria"/>
              </a:rPr>
              <a:t> allows you to manually redraw the waveform to change the volume or correct background noise.</a:t>
            </a:r>
            <a:endParaRPr>
              <a:latin typeface="Cambria"/>
              <a:ea typeface="Cambria"/>
              <a:cs typeface="Cambria"/>
              <a:sym typeface="Cambria"/>
            </a:endParaRPr>
          </a:p>
          <a:p>
            <a:pPr indent="-285750" lvl="1" marL="857250" rtl="0" algn="l">
              <a:lnSpc>
                <a:spcPct val="100000"/>
              </a:lnSpc>
              <a:spcBef>
                <a:spcPts val="0"/>
              </a:spcBef>
              <a:spcAft>
                <a:spcPts val="0"/>
              </a:spcAft>
              <a:buSzPts val="1800"/>
              <a:buFont typeface="Cambria"/>
              <a:buChar char="○"/>
            </a:pPr>
            <a:r>
              <a:rPr lang="en" sz="1800">
                <a:latin typeface="Cambria"/>
                <a:ea typeface="Cambria"/>
                <a:cs typeface="Cambria"/>
                <a:sym typeface="Cambria"/>
              </a:rPr>
              <a:t>You can only use the draw tool if you’ve zoomed into the waveform.</a:t>
            </a:r>
            <a:endParaRPr sz="1800">
              <a:latin typeface="Cambria"/>
              <a:ea typeface="Cambria"/>
              <a:cs typeface="Cambria"/>
              <a:sym typeface="Cambria"/>
            </a:endParaRPr>
          </a:p>
        </p:txBody>
      </p:sp>
      <p:pic>
        <p:nvPicPr>
          <p:cNvPr id="578" name="Google Shape;578;p105"/>
          <p:cNvPicPr preferRelativeResize="0"/>
          <p:nvPr/>
        </p:nvPicPr>
        <p:blipFill rotWithShape="1">
          <a:blip r:embed="rId4">
            <a:alphaModFix/>
          </a:blip>
          <a:srcRect b="0" l="0" r="0" t="0"/>
          <a:stretch/>
        </p:blipFill>
        <p:spPr>
          <a:xfrm>
            <a:off x="145925" y="4425624"/>
            <a:ext cx="3686446" cy="572700"/>
          </a:xfrm>
          <a:prstGeom prst="rect">
            <a:avLst/>
          </a:prstGeom>
          <a:noFill/>
          <a:ln>
            <a:noFill/>
          </a:ln>
        </p:spPr>
      </p:pic>
      <p:sp>
        <p:nvSpPr>
          <p:cNvPr id="579" name="Google Shape;579;p105"/>
          <p:cNvSpPr txBox="1"/>
          <p:nvPr/>
        </p:nvSpPr>
        <p:spPr>
          <a:xfrm>
            <a:off x="5983800" y="45527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580" name="Google Shape;580;p105"/>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581" name="Google Shape;581;p105"/>
          <p:cNvSpPr/>
          <p:nvPr/>
        </p:nvSpPr>
        <p:spPr>
          <a:xfrm flipH="1" rot="10800000">
            <a:off x="6412325" y="1280000"/>
            <a:ext cx="303900" cy="300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05"/>
          <p:cNvSpPr/>
          <p:nvPr/>
        </p:nvSpPr>
        <p:spPr>
          <a:xfrm flipH="1" rot="10800000">
            <a:off x="6913975" y="1093675"/>
            <a:ext cx="1076400" cy="261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106"/>
          <p:cNvSpPr txBox="1"/>
          <p:nvPr>
            <p:ph type="title"/>
          </p:nvPr>
        </p:nvSpPr>
        <p:spPr>
          <a:xfrm>
            <a:off x="333900"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Removing Parts of Tracks</a:t>
            </a:r>
            <a:endParaRPr b="1" sz="3600">
              <a:solidFill>
                <a:srgbClr val="ED0E0E"/>
              </a:solidFill>
              <a:latin typeface="Cambria"/>
              <a:ea typeface="Cambria"/>
              <a:cs typeface="Cambria"/>
              <a:sym typeface="Cambria"/>
            </a:endParaRPr>
          </a:p>
        </p:txBody>
      </p:sp>
      <p:sp>
        <p:nvSpPr>
          <p:cNvPr id="588" name="Google Shape;588;p106"/>
          <p:cNvSpPr txBox="1"/>
          <p:nvPr>
            <p:ph idx="1" type="body"/>
          </p:nvPr>
        </p:nvSpPr>
        <p:spPr>
          <a:xfrm>
            <a:off x="397200" y="762575"/>
            <a:ext cx="8349600" cy="374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1900">
                <a:solidFill>
                  <a:srgbClr val="666666"/>
                </a:solidFill>
                <a:latin typeface="Cambria"/>
                <a:ea typeface="Cambria"/>
                <a:cs typeface="Cambria"/>
                <a:sym typeface="Cambria"/>
              </a:rPr>
              <a:t>Once you have recorded audio in Audacity, you can easily edit it. Here is how to remove sections using the </a:t>
            </a:r>
            <a:r>
              <a:rPr b="1" lang="en" sz="1900">
                <a:solidFill>
                  <a:srgbClr val="666666"/>
                </a:solidFill>
                <a:latin typeface="Cambria"/>
                <a:ea typeface="Cambria"/>
                <a:cs typeface="Cambria"/>
                <a:sym typeface="Cambria"/>
              </a:rPr>
              <a:t>selection tool</a:t>
            </a:r>
            <a:r>
              <a:rPr lang="en" sz="1900">
                <a:solidFill>
                  <a:srgbClr val="666666"/>
                </a:solidFill>
                <a:latin typeface="Cambria"/>
                <a:ea typeface="Cambria"/>
                <a:cs typeface="Cambria"/>
                <a:sym typeface="Cambria"/>
              </a:rPr>
              <a:t>:</a:t>
            </a:r>
            <a:endParaRPr sz="19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900">
              <a:solidFill>
                <a:srgbClr val="666666"/>
              </a:solidFill>
              <a:latin typeface="Cambria"/>
              <a:ea typeface="Cambria"/>
              <a:cs typeface="Cambria"/>
              <a:sym typeface="Cambria"/>
            </a:endParaRPr>
          </a:p>
          <a:p>
            <a:pPr indent="0" lvl="0" marL="4857750" marR="0" rtl="0" algn="l">
              <a:lnSpc>
                <a:spcPct val="115000"/>
              </a:lnSpc>
              <a:spcBef>
                <a:spcPts val="0"/>
              </a:spcBef>
              <a:spcAft>
                <a:spcPts val="0"/>
              </a:spcAft>
              <a:buSzPts val="1800"/>
              <a:buNone/>
            </a:pPr>
            <a:r>
              <a:t/>
            </a:r>
            <a:endParaRPr sz="1600">
              <a:solidFill>
                <a:srgbClr val="666666"/>
              </a:solidFill>
              <a:latin typeface="Cambria"/>
              <a:ea typeface="Cambria"/>
              <a:cs typeface="Cambria"/>
              <a:sym typeface="Cambria"/>
            </a:endParaRPr>
          </a:p>
        </p:txBody>
      </p:sp>
      <p:pic>
        <p:nvPicPr>
          <p:cNvPr id="589" name="Google Shape;589;p106"/>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590" name="Google Shape;590;p106"/>
          <p:cNvSpPr txBox="1"/>
          <p:nvPr/>
        </p:nvSpPr>
        <p:spPr>
          <a:xfrm>
            <a:off x="5983800" y="45527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591" name="Google Shape;591;p106"/>
          <p:cNvSpPr txBox="1"/>
          <p:nvPr/>
        </p:nvSpPr>
        <p:spPr>
          <a:xfrm>
            <a:off x="5565150" y="1606325"/>
            <a:ext cx="3330600" cy="2493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Cambria"/>
                <a:ea typeface="Cambria"/>
                <a:cs typeface="Cambria"/>
                <a:sym typeface="Cambria"/>
              </a:rPr>
              <a:t>Click and drag with your cursor to select the portion your wish to remove.</a:t>
            </a:r>
            <a:endParaRPr b="0" i="0" sz="15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Cambria"/>
                <a:ea typeface="Cambria"/>
                <a:cs typeface="Cambria"/>
                <a:sym typeface="Cambria"/>
              </a:rPr>
              <a:t>Then, hit backspace or delete on your keyboard. </a:t>
            </a:r>
            <a:endParaRPr b="0" i="0" sz="15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dk2"/>
                </a:solidFill>
                <a:latin typeface="Cambria"/>
                <a:ea typeface="Cambria"/>
                <a:cs typeface="Cambria"/>
                <a:sym typeface="Cambria"/>
              </a:rPr>
              <a:t>Tip: </a:t>
            </a:r>
            <a:r>
              <a:rPr b="0" i="0" lang="en" sz="1500" u="none" cap="none" strike="noStrike">
                <a:solidFill>
                  <a:schemeClr val="dk2"/>
                </a:solidFill>
                <a:latin typeface="Cambria"/>
                <a:ea typeface="Cambria"/>
                <a:cs typeface="Cambria"/>
                <a:sym typeface="Cambria"/>
              </a:rPr>
              <a:t>you can zoom in and out with the </a:t>
            </a:r>
            <a:r>
              <a:rPr b="1" lang="en" sz="1500">
                <a:solidFill>
                  <a:schemeClr val="dk2"/>
                </a:solidFill>
                <a:latin typeface="Cambria"/>
                <a:ea typeface="Cambria"/>
                <a:cs typeface="Cambria"/>
                <a:sym typeface="Cambria"/>
              </a:rPr>
              <a:t>zoom tools </a:t>
            </a:r>
            <a:r>
              <a:rPr b="0" i="0" lang="en" sz="1500" u="none" cap="none" strike="noStrike">
                <a:solidFill>
                  <a:schemeClr val="dk2"/>
                </a:solidFill>
                <a:latin typeface="Cambria"/>
                <a:ea typeface="Cambria"/>
                <a:cs typeface="Cambria"/>
                <a:sym typeface="Cambria"/>
              </a:rPr>
              <a:t>to better see what you’re trying to delete. </a:t>
            </a:r>
            <a:r>
              <a:rPr b="0" i="0" lang="en" sz="1500" u="none" cap="none" strike="noStrike">
                <a:solidFill>
                  <a:srgbClr val="000000"/>
                </a:solidFill>
                <a:latin typeface="Proxima Nova"/>
                <a:ea typeface="Proxima Nova"/>
                <a:cs typeface="Proxima Nova"/>
                <a:sym typeface="Proxima Nova"/>
              </a:rPr>
              <a:t> </a:t>
            </a:r>
            <a:endParaRPr b="0" i="0" sz="1500" u="none" cap="none" strike="noStrike">
              <a:solidFill>
                <a:srgbClr val="000000"/>
              </a:solidFill>
              <a:latin typeface="Proxima Nova"/>
              <a:ea typeface="Proxima Nova"/>
              <a:cs typeface="Proxima Nova"/>
              <a:sym typeface="Proxima Nova"/>
            </a:endParaRPr>
          </a:p>
        </p:txBody>
      </p:sp>
      <p:sp>
        <p:nvSpPr>
          <p:cNvPr id="592" name="Google Shape;592;p106"/>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593" name="Google Shape;593;p106"/>
          <p:cNvPicPr preferRelativeResize="0"/>
          <p:nvPr/>
        </p:nvPicPr>
        <p:blipFill>
          <a:blip r:embed="rId4">
            <a:alphaModFix/>
          </a:blip>
          <a:stretch>
            <a:fillRect/>
          </a:stretch>
        </p:blipFill>
        <p:spPr>
          <a:xfrm>
            <a:off x="488950" y="1548325"/>
            <a:ext cx="3522125" cy="1626450"/>
          </a:xfrm>
          <a:prstGeom prst="rect">
            <a:avLst/>
          </a:prstGeom>
          <a:noFill/>
          <a:ln cap="flat" cmpd="sng" w="9525">
            <a:solidFill>
              <a:schemeClr val="dk2"/>
            </a:solidFill>
            <a:prstDash val="solid"/>
            <a:round/>
            <a:headEnd len="sm" w="sm" type="none"/>
            <a:tailEnd len="sm" w="sm" type="none"/>
          </a:ln>
        </p:spPr>
      </p:pic>
      <p:pic>
        <p:nvPicPr>
          <p:cNvPr id="594" name="Google Shape;594;p106"/>
          <p:cNvPicPr preferRelativeResize="0"/>
          <p:nvPr/>
        </p:nvPicPr>
        <p:blipFill rotWithShape="1">
          <a:blip r:embed="rId5">
            <a:alphaModFix/>
          </a:blip>
          <a:srcRect b="0" l="0" r="0" t="39298"/>
          <a:stretch/>
        </p:blipFill>
        <p:spPr>
          <a:xfrm>
            <a:off x="488950" y="3314489"/>
            <a:ext cx="3522125" cy="990688"/>
          </a:xfrm>
          <a:prstGeom prst="rect">
            <a:avLst/>
          </a:prstGeom>
          <a:noFill/>
          <a:ln cap="flat" cmpd="sng" w="9525">
            <a:solidFill>
              <a:schemeClr val="dk2"/>
            </a:solidFill>
            <a:prstDash val="solid"/>
            <a:round/>
            <a:headEnd len="sm" w="sm" type="none"/>
            <a:tailEnd len="sm" w="sm" type="none"/>
          </a:ln>
        </p:spPr>
      </p:pic>
      <p:sp>
        <p:nvSpPr>
          <p:cNvPr id="595" name="Google Shape;595;p106"/>
          <p:cNvSpPr/>
          <p:nvPr/>
        </p:nvSpPr>
        <p:spPr>
          <a:xfrm flipH="1" rot="10800000">
            <a:off x="2310225" y="2342600"/>
            <a:ext cx="631800" cy="768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06"/>
          <p:cNvSpPr/>
          <p:nvPr/>
        </p:nvSpPr>
        <p:spPr>
          <a:xfrm flipH="1" rot="10800000">
            <a:off x="2409700" y="3314500"/>
            <a:ext cx="13800" cy="1003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06"/>
          <p:cNvSpPr/>
          <p:nvPr/>
        </p:nvSpPr>
        <p:spPr>
          <a:xfrm flipH="1" rot="10800000">
            <a:off x="2200150" y="1697100"/>
            <a:ext cx="257400" cy="169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107"/>
          <p:cNvSpPr txBox="1"/>
          <p:nvPr>
            <p:ph idx="1" type="body"/>
          </p:nvPr>
        </p:nvSpPr>
        <p:spPr>
          <a:xfrm>
            <a:off x="311700" y="697125"/>
            <a:ext cx="8720100" cy="388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900">
                <a:latin typeface="Cambria"/>
                <a:ea typeface="Cambria"/>
                <a:cs typeface="Cambria"/>
                <a:sym typeface="Cambria"/>
              </a:rPr>
              <a:t>To split a track in Audacity, follow these steps to make shorter clips:</a:t>
            </a:r>
            <a:endParaRPr sz="1900">
              <a:latin typeface="Cambria"/>
              <a:ea typeface="Cambria"/>
              <a:cs typeface="Cambria"/>
              <a:sym typeface="Cambria"/>
            </a:endParaRPr>
          </a:p>
          <a:p>
            <a:pPr indent="0" lvl="0" marL="457200" rtl="0" algn="l">
              <a:lnSpc>
                <a:spcPct val="115000"/>
              </a:lnSpc>
              <a:spcBef>
                <a:spcPts val="0"/>
              </a:spcBef>
              <a:spcAft>
                <a:spcPts val="0"/>
              </a:spcAft>
              <a:buSzPts val="1400"/>
              <a:buNone/>
            </a:pPr>
            <a:r>
              <a:t/>
            </a:r>
            <a:endParaRPr sz="1900">
              <a:latin typeface="Cambria"/>
              <a:ea typeface="Cambria"/>
              <a:cs typeface="Cambria"/>
              <a:sym typeface="Cambria"/>
            </a:endParaRPr>
          </a:p>
          <a:p>
            <a:pPr indent="-349250" lvl="0" marL="5086350" rtl="0" algn="l">
              <a:lnSpc>
                <a:spcPct val="115000"/>
              </a:lnSpc>
              <a:spcBef>
                <a:spcPts val="0"/>
              </a:spcBef>
              <a:spcAft>
                <a:spcPts val="0"/>
              </a:spcAft>
              <a:buClr>
                <a:schemeClr val="lt1"/>
              </a:buClr>
              <a:buSzPts val="1900"/>
              <a:buFont typeface="Cambria"/>
              <a:buChar char="●"/>
            </a:pPr>
            <a:r>
              <a:rPr lang="en" sz="1900">
                <a:latin typeface="Cambria"/>
                <a:ea typeface="Cambria"/>
                <a:cs typeface="Cambria"/>
                <a:sym typeface="Cambria"/>
              </a:rPr>
              <a:t>With the </a:t>
            </a:r>
            <a:r>
              <a:rPr b="1" lang="en" sz="1900">
                <a:latin typeface="Cambria"/>
                <a:ea typeface="Cambria"/>
                <a:cs typeface="Cambria"/>
                <a:sym typeface="Cambria"/>
              </a:rPr>
              <a:t>selection tool</a:t>
            </a:r>
            <a:r>
              <a:rPr lang="en" sz="1900">
                <a:latin typeface="Cambria"/>
                <a:ea typeface="Cambria"/>
                <a:cs typeface="Cambria"/>
                <a:sym typeface="Cambria"/>
              </a:rPr>
              <a:t>, place your cursor over the section where you want to split your track.</a:t>
            </a:r>
            <a:endParaRPr sz="1900">
              <a:latin typeface="Cambria"/>
              <a:ea typeface="Cambria"/>
              <a:cs typeface="Cambria"/>
              <a:sym typeface="Cambria"/>
            </a:endParaRPr>
          </a:p>
          <a:p>
            <a:pPr indent="0" lvl="0" marL="457200" rtl="0" algn="l">
              <a:lnSpc>
                <a:spcPct val="115000"/>
              </a:lnSpc>
              <a:spcBef>
                <a:spcPts val="0"/>
              </a:spcBef>
              <a:spcAft>
                <a:spcPts val="0"/>
              </a:spcAft>
              <a:buSzPts val="1400"/>
              <a:buNone/>
            </a:pPr>
            <a:r>
              <a:t/>
            </a:r>
            <a:endParaRPr sz="1900">
              <a:latin typeface="Cambria"/>
              <a:ea typeface="Cambria"/>
              <a:cs typeface="Cambria"/>
              <a:sym typeface="Cambria"/>
            </a:endParaRPr>
          </a:p>
          <a:p>
            <a:pPr indent="-349250" lvl="0" marL="5086350" rtl="0" algn="l">
              <a:lnSpc>
                <a:spcPct val="115000"/>
              </a:lnSpc>
              <a:spcBef>
                <a:spcPts val="0"/>
              </a:spcBef>
              <a:spcAft>
                <a:spcPts val="0"/>
              </a:spcAft>
              <a:buClr>
                <a:schemeClr val="lt1"/>
              </a:buClr>
              <a:buSzPts val="1900"/>
              <a:buFont typeface="Cambria"/>
              <a:buChar char="●"/>
            </a:pPr>
            <a:r>
              <a:rPr lang="en" sz="1900">
                <a:latin typeface="Cambria"/>
                <a:ea typeface="Cambria"/>
                <a:cs typeface="Cambria"/>
                <a:sym typeface="Cambria"/>
              </a:rPr>
              <a:t>Navigate to the </a:t>
            </a:r>
            <a:r>
              <a:rPr b="1" lang="en" sz="1900">
                <a:latin typeface="Cambria"/>
                <a:ea typeface="Cambria"/>
                <a:cs typeface="Cambria"/>
                <a:sym typeface="Cambria"/>
              </a:rPr>
              <a:t>Edit</a:t>
            </a:r>
            <a:r>
              <a:rPr lang="en" sz="1900">
                <a:latin typeface="Cambria"/>
                <a:ea typeface="Cambria"/>
                <a:cs typeface="Cambria"/>
                <a:sym typeface="Cambria"/>
              </a:rPr>
              <a:t> menu, click under </a:t>
            </a:r>
            <a:r>
              <a:rPr b="1" lang="en" sz="1900">
                <a:latin typeface="Cambria"/>
                <a:ea typeface="Cambria"/>
                <a:cs typeface="Cambria"/>
                <a:sym typeface="Cambria"/>
              </a:rPr>
              <a:t>Clip Boundaries</a:t>
            </a:r>
            <a:r>
              <a:rPr lang="en" sz="1900">
                <a:latin typeface="Cambria"/>
                <a:ea typeface="Cambria"/>
                <a:cs typeface="Cambria"/>
                <a:sym typeface="Cambria"/>
              </a:rPr>
              <a:t> and select </a:t>
            </a:r>
            <a:r>
              <a:rPr b="1" lang="en" sz="1900">
                <a:latin typeface="Cambria"/>
                <a:ea typeface="Cambria"/>
                <a:cs typeface="Cambria"/>
                <a:sym typeface="Cambria"/>
              </a:rPr>
              <a:t>Split</a:t>
            </a:r>
            <a:r>
              <a:rPr lang="en" sz="1900">
                <a:latin typeface="Cambria"/>
                <a:ea typeface="Cambria"/>
                <a:cs typeface="Cambria"/>
                <a:sym typeface="Cambria"/>
              </a:rPr>
              <a:t>.</a:t>
            </a:r>
            <a:endParaRPr sz="1900">
              <a:latin typeface="Cambria"/>
              <a:ea typeface="Cambria"/>
              <a:cs typeface="Cambria"/>
              <a:sym typeface="Cambria"/>
            </a:endParaRPr>
          </a:p>
          <a:p>
            <a:pPr indent="-228600" lvl="0" marL="4800600" rtl="0" algn="l">
              <a:lnSpc>
                <a:spcPct val="115000"/>
              </a:lnSpc>
              <a:spcBef>
                <a:spcPts val="0"/>
              </a:spcBef>
              <a:spcAft>
                <a:spcPts val="0"/>
              </a:spcAft>
              <a:buSzPts val="1400"/>
              <a:buNone/>
            </a:pPr>
            <a:r>
              <a:t/>
            </a:r>
            <a:endParaRPr sz="2000">
              <a:latin typeface="Cambria"/>
              <a:ea typeface="Cambria"/>
              <a:cs typeface="Cambria"/>
              <a:sym typeface="Cambria"/>
            </a:endParaRPr>
          </a:p>
        </p:txBody>
      </p:sp>
      <p:pic>
        <p:nvPicPr>
          <p:cNvPr id="603" name="Google Shape;603;p107"/>
          <p:cNvPicPr preferRelativeResize="0"/>
          <p:nvPr/>
        </p:nvPicPr>
        <p:blipFill>
          <a:blip r:embed="rId3">
            <a:alphaModFix/>
          </a:blip>
          <a:stretch>
            <a:fillRect/>
          </a:stretch>
        </p:blipFill>
        <p:spPr>
          <a:xfrm>
            <a:off x="461525" y="1109321"/>
            <a:ext cx="4742300" cy="3264450"/>
          </a:xfrm>
          <a:prstGeom prst="rect">
            <a:avLst/>
          </a:prstGeom>
          <a:noFill/>
          <a:ln cap="flat" cmpd="sng" w="9525">
            <a:solidFill>
              <a:schemeClr val="dk2"/>
            </a:solidFill>
            <a:prstDash val="solid"/>
            <a:round/>
            <a:headEnd len="sm" w="sm" type="none"/>
            <a:tailEnd len="sm" w="sm" type="none"/>
          </a:ln>
        </p:spPr>
      </p:pic>
      <p:sp>
        <p:nvSpPr>
          <p:cNvPr id="604" name="Google Shape;604;p107"/>
          <p:cNvSpPr txBox="1"/>
          <p:nvPr>
            <p:ph type="title"/>
          </p:nvPr>
        </p:nvSpPr>
        <p:spPr>
          <a:xfrm>
            <a:off x="311700" y="124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Splitting Tracks</a:t>
            </a:r>
            <a:endParaRPr b="1" sz="3600">
              <a:solidFill>
                <a:srgbClr val="ED0E0E"/>
              </a:solidFill>
              <a:latin typeface="Cambria"/>
              <a:ea typeface="Cambria"/>
              <a:cs typeface="Cambria"/>
              <a:sym typeface="Cambria"/>
            </a:endParaRPr>
          </a:p>
        </p:txBody>
      </p:sp>
      <p:pic>
        <p:nvPicPr>
          <p:cNvPr id="605" name="Google Shape;605;p107"/>
          <p:cNvPicPr preferRelativeResize="0"/>
          <p:nvPr/>
        </p:nvPicPr>
        <p:blipFill rotWithShape="1">
          <a:blip r:embed="rId4">
            <a:alphaModFix/>
          </a:blip>
          <a:srcRect b="0" l="0" r="0" t="0"/>
          <a:stretch/>
        </p:blipFill>
        <p:spPr>
          <a:xfrm>
            <a:off x="145925" y="4425624"/>
            <a:ext cx="3686446" cy="572700"/>
          </a:xfrm>
          <a:prstGeom prst="rect">
            <a:avLst/>
          </a:prstGeom>
          <a:noFill/>
          <a:ln>
            <a:noFill/>
          </a:ln>
        </p:spPr>
      </p:pic>
      <p:sp>
        <p:nvSpPr>
          <p:cNvPr id="606" name="Google Shape;606;p107"/>
          <p:cNvSpPr txBox="1"/>
          <p:nvPr/>
        </p:nvSpPr>
        <p:spPr>
          <a:xfrm>
            <a:off x="5983800" y="45640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607" name="Google Shape;607;p107"/>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608" name="Google Shape;608;p107"/>
          <p:cNvSpPr/>
          <p:nvPr/>
        </p:nvSpPr>
        <p:spPr>
          <a:xfrm flipH="1" rot="10800000">
            <a:off x="1516475" y="1109325"/>
            <a:ext cx="314400" cy="181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07"/>
          <p:cNvSpPr/>
          <p:nvPr/>
        </p:nvSpPr>
        <p:spPr>
          <a:xfrm flipH="1" rot="10800000">
            <a:off x="1516475" y="2659050"/>
            <a:ext cx="1192800" cy="165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07"/>
          <p:cNvSpPr/>
          <p:nvPr/>
        </p:nvSpPr>
        <p:spPr>
          <a:xfrm flipH="1" rot="10800000">
            <a:off x="2709275" y="2658950"/>
            <a:ext cx="1206600" cy="166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07"/>
          <p:cNvSpPr/>
          <p:nvPr/>
        </p:nvSpPr>
        <p:spPr>
          <a:xfrm flipH="1" rot="10800000">
            <a:off x="4414225" y="3085825"/>
            <a:ext cx="789600" cy="1339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pic>
        <p:nvPicPr>
          <p:cNvPr id="616" name="Google Shape;616;p108"/>
          <p:cNvPicPr preferRelativeResize="0"/>
          <p:nvPr/>
        </p:nvPicPr>
        <p:blipFill rotWithShape="1">
          <a:blip r:embed="rId3">
            <a:alphaModFix/>
          </a:blip>
          <a:srcRect b="8527" l="0" r="0" t="5332"/>
          <a:stretch/>
        </p:blipFill>
        <p:spPr>
          <a:xfrm>
            <a:off x="452150" y="1640425"/>
            <a:ext cx="4602399" cy="2677575"/>
          </a:xfrm>
          <a:prstGeom prst="rect">
            <a:avLst/>
          </a:prstGeom>
          <a:noFill/>
          <a:ln cap="flat" cmpd="sng" w="9525">
            <a:solidFill>
              <a:schemeClr val="dk2"/>
            </a:solidFill>
            <a:prstDash val="solid"/>
            <a:round/>
            <a:headEnd len="sm" w="sm" type="none"/>
            <a:tailEnd len="sm" w="sm" type="none"/>
          </a:ln>
        </p:spPr>
      </p:pic>
      <p:sp>
        <p:nvSpPr>
          <p:cNvPr id="617" name="Google Shape;617;p108"/>
          <p:cNvSpPr txBox="1"/>
          <p:nvPr>
            <p:ph type="title"/>
          </p:nvPr>
        </p:nvSpPr>
        <p:spPr>
          <a:xfrm>
            <a:off x="311700" y="124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Moving Tracks</a:t>
            </a:r>
            <a:endParaRPr b="1" sz="3600">
              <a:solidFill>
                <a:srgbClr val="ED0E0E"/>
              </a:solidFill>
              <a:latin typeface="Cambria"/>
              <a:ea typeface="Cambria"/>
              <a:cs typeface="Cambria"/>
              <a:sym typeface="Cambria"/>
            </a:endParaRPr>
          </a:p>
        </p:txBody>
      </p:sp>
      <p:pic>
        <p:nvPicPr>
          <p:cNvPr id="618" name="Google Shape;618;p108"/>
          <p:cNvPicPr preferRelativeResize="0"/>
          <p:nvPr/>
        </p:nvPicPr>
        <p:blipFill rotWithShape="1">
          <a:blip r:embed="rId4">
            <a:alphaModFix/>
          </a:blip>
          <a:srcRect b="0" l="0" r="0" t="0"/>
          <a:stretch/>
        </p:blipFill>
        <p:spPr>
          <a:xfrm>
            <a:off x="145925" y="4425624"/>
            <a:ext cx="3686446" cy="572700"/>
          </a:xfrm>
          <a:prstGeom prst="rect">
            <a:avLst/>
          </a:prstGeom>
          <a:noFill/>
          <a:ln>
            <a:noFill/>
          </a:ln>
        </p:spPr>
      </p:pic>
      <p:sp>
        <p:nvSpPr>
          <p:cNvPr id="619" name="Google Shape;619;p108"/>
          <p:cNvSpPr txBox="1"/>
          <p:nvPr>
            <p:ph idx="1" type="body"/>
          </p:nvPr>
        </p:nvSpPr>
        <p:spPr>
          <a:xfrm>
            <a:off x="311700" y="697125"/>
            <a:ext cx="8520600" cy="388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900">
                <a:latin typeface="Cambria"/>
                <a:ea typeface="Cambria"/>
                <a:cs typeface="Cambria"/>
                <a:sym typeface="Cambria"/>
              </a:rPr>
              <a:t>To move entire tracks or audio around in Audacity, you can click and drag them by hovering your mouse over the top of the clip. </a:t>
            </a:r>
            <a:endParaRPr sz="1900">
              <a:latin typeface="Cambria"/>
              <a:ea typeface="Cambria"/>
              <a:cs typeface="Cambria"/>
              <a:sym typeface="Cambria"/>
            </a:endParaRPr>
          </a:p>
          <a:p>
            <a:pPr indent="0" lvl="0" marL="457200" rtl="0" algn="l">
              <a:lnSpc>
                <a:spcPct val="115000"/>
              </a:lnSpc>
              <a:spcBef>
                <a:spcPts val="0"/>
              </a:spcBef>
              <a:spcAft>
                <a:spcPts val="0"/>
              </a:spcAft>
              <a:buSzPts val="1400"/>
              <a:buNone/>
            </a:pPr>
            <a:r>
              <a:t/>
            </a:r>
            <a:endParaRPr sz="1900">
              <a:latin typeface="Cambria"/>
              <a:ea typeface="Cambria"/>
              <a:cs typeface="Cambria"/>
              <a:sym typeface="Cambria"/>
            </a:endParaRPr>
          </a:p>
          <a:p>
            <a:pPr indent="0" lvl="0" marL="4972050" rtl="0" algn="l">
              <a:lnSpc>
                <a:spcPct val="115000"/>
              </a:lnSpc>
              <a:spcBef>
                <a:spcPts val="0"/>
              </a:spcBef>
              <a:spcAft>
                <a:spcPts val="0"/>
              </a:spcAft>
              <a:buSzPts val="1400"/>
              <a:buNone/>
            </a:pPr>
            <a:r>
              <a:t/>
            </a:r>
            <a:endParaRPr sz="1900">
              <a:latin typeface="Cambria"/>
              <a:ea typeface="Cambria"/>
              <a:cs typeface="Cambria"/>
              <a:sym typeface="Cambria"/>
            </a:endParaRPr>
          </a:p>
          <a:p>
            <a:pPr indent="0" lvl="0" marL="5429250" rtl="0" algn="l">
              <a:lnSpc>
                <a:spcPct val="115000"/>
              </a:lnSpc>
              <a:spcBef>
                <a:spcPts val="0"/>
              </a:spcBef>
              <a:spcAft>
                <a:spcPts val="0"/>
              </a:spcAft>
              <a:buSzPts val="1400"/>
              <a:buNone/>
            </a:pPr>
            <a:r>
              <a:rPr lang="en" sz="1800">
                <a:latin typeface="Cambria"/>
                <a:ea typeface="Cambria"/>
                <a:cs typeface="Cambria"/>
                <a:sym typeface="Cambria"/>
              </a:rPr>
              <a:t>Once you have selected the clip, click whatever clip or track you want to move and drag it into position.</a:t>
            </a:r>
            <a:endParaRPr sz="1800">
              <a:latin typeface="Cambria"/>
              <a:ea typeface="Cambria"/>
              <a:cs typeface="Cambria"/>
              <a:sym typeface="Cambria"/>
            </a:endParaRPr>
          </a:p>
          <a:p>
            <a:pPr indent="0" lvl="0" marL="0" rtl="0" algn="l">
              <a:lnSpc>
                <a:spcPct val="115000"/>
              </a:lnSpc>
              <a:spcBef>
                <a:spcPts val="0"/>
              </a:spcBef>
              <a:spcAft>
                <a:spcPts val="0"/>
              </a:spcAft>
              <a:buSzPts val="1400"/>
              <a:buNone/>
            </a:pPr>
            <a:r>
              <a:t/>
            </a:r>
            <a:endParaRPr sz="1900">
              <a:latin typeface="Cambria"/>
              <a:ea typeface="Cambria"/>
              <a:cs typeface="Cambria"/>
              <a:sym typeface="Cambria"/>
            </a:endParaRPr>
          </a:p>
        </p:txBody>
      </p:sp>
      <p:sp>
        <p:nvSpPr>
          <p:cNvPr id="620" name="Google Shape;620;p108"/>
          <p:cNvSpPr txBox="1"/>
          <p:nvPr/>
        </p:nvSpPr>
        <p:spPr>
          <a:xfrm>
            <a:off x="5983800" y="457732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621" name="Google Shape;621;p108"/>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622" name="Google Shape;622;p108"/>
          <p:cNvSpPr/>
          <p:nvPr/>
        </p:nvSpPr>
        <p:spPr>
          <a:xfrm flipH="1" rot="10800000">
            <a:off x="4018575" y="2300200"/>
            <a:ext cx="818100" cy="1255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109"/>
          <p:cNvSpPr txBox="1"/>
          <p:nvPr>
            <p:ph type="title"/>
          </p:nvPr>
        </p:nvSpPr>
        <p:spPr>
          <a:xfrm>
            <a:off x="333900"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Fading In/Out</a:t>
            </a:r>
            <a:endParaRPr b="1" sz="3600">
              <a:solidFill>
                <a:srgbClr val="ED0E0E"/>
              </a:solidFill>
              <a:latin typeface="Cambria"/>
              <a:ea typeface="Cambria"/>
              <a:cs typeface="Cambria"/>
              <a:sym typeface="Cambria"/>
            </a:endParaRPr>
          </a:p>
        </p:txBody>
      </p:sp>
      <p:sp>
        <p:nvSpPr>
          <p:cNvPr id="628" name="Google Shape;628;p109"/>
          <p:cNvSpPr txBox="1"/>
          <p:nvPr>
            <p:ph idx="1" type="body"/>
          </p:nvPr>
        </p:nvSpPr>
        <p:spPr>
          <a:xfrm>
            <a:off x="397200" y="717875"/>
            <a:ext cx="8349600" cy="374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1900">
                <a:solidFill>
                  <a:srgbClr val="666666"/>
                </a:solidFill>
                <a:latin typeface="Cambria"/>
                <a:ea typeface="Cambria"/>
                <a:cs typeface="Cambria"/>
                <a:sym typeface="Cambria"/>
              </a:rPr>
              <a:t>To fade music in and out on Audacity, use the </a:t>
            </a:r>
            <a:r>
              <a:rPr b="1" lang="en" sz="1900">
                <a:solidFill>
                  <a:srgbClr val="666666"/>
                </a:solidFill>
                <a:latin typeface="Cambria"/>
                <a:ea typeface="Cambria"/>
                <a:cs typeface="Cambria"/>
                <a:sym typeface="Cambria"/>
              </a:rPr>
              <a:t>envelope tool</a:t>
            </a:r>
            <a:r>
              <a:rPr lang="en" sz="1900">
                <a:solidFill>
                  <a:srgbClr val="666666"/>
                </a:solidFill>
                <a:latin typeface="Cambria"/>
                <a:ea typeface="Cambria"/>
                <a:cs typeface="Cambria"/>
                <a:sym typeface="Cambria"/>
              </a:rPr>
              <a:t>.  Two yellow bars will show up on each track.</a:t>
            </a:r>
            <a:endParaRPr sz="19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rPr lang="en" sz="1500">
                <a:solidFill>
                  <a:srgbClr val="666666"/>
                </a:solidFill>
                <a:latin typeface="Cambria"/>
                <a:ea typeface="Cambria"/>
                <a:cs typeface="Cambria"/>
                <a:sym typeface="Cambria"/>
              </a:rPr>
              <a:t>Click to add </a:t>
            </a:r>
            <a:r>
              <a:rPr b="1" lang="en" sz="1500">
                <a:solidFill>
                  <a:srgbClr val="666666"/>
                </a:solidFill>
                <a:latin typeface="Cambria"/>
                <a:ea typeface="Cambria"/>
                <a:cs typeface="Cambria"/>
                <a:sym typeface="Cambria"/>
              </a:rPr>
              <a:t>control points</a:t>
            </a:r>
            <a:r>
              <a:rPr lang="en" sz="1500">
                <a:solidFill>
                  <a:srgbClr val="666666"/>
                </a:solidFill>
                <a:latin typeface="Cambria"/>
                <a:ea typeface="Cambria"/>
                <a:cs typeface="Cambria"/>
                <a:sym typeface="Cambria"/>
              </a:rPr>
              <a:t> (little white dots) on the track you want to fade in.</a:t>
            </a:r>
            <a:endParaRPr sz="15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t/>
            </a:r>
            <a:endParaRPr sz="15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rPr lang="en" sz="1500">
                <a:solidFill>
                  <a:srgbClr val="666666"/>
                </a:solidFill>
                <a:latin typeface="Cambria"/>
                <a:ea typeface="Cambria"/>
                <a:cs typeface="Cambria"/>
                <a:sym typeface="Cambria"/>
              </a:rPr>
              <a:t>Drag and move the nodes to up and down and side to side to change the volume and how gradual the volume fade is.  </a:t>
            </a:r>
            <a:endParaRPr sz="15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t/>
            </a:r>
            <a:endParaRPr sz="15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rPr lang="en" sz="1500">
                <a:solidFill>
                  <a:srgbClr val="666666"/>
                </a:solidFill>
                <a:latin typeface="Cambria"/>
                <a:ea typeface="Cambria"/>
                <a:cs typeface="Cambria"/>
                <a:sym typeface="Cambria"/>
              </a:rPr>
              <a:t>Add and adjust nodes at the end of the track to fade the music back in.</a:t>
            </a:r>
            <a:endParaRPr sz="15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600">
              <a:solidFill>
                <a:srgbClr val="666666"/>
              </a:solidFill>
              <a:latin typeface="Cambria"/>
              <a:ea typeface="Cambria"/>
              <a:cs typeface="Cambria"/>
              <a:sym typeface="Cambria"/>
            </a:endParaRPr>
          </a:p>
        </p:txBody>
      </p:sp>
      <p:pic>
        <p:nvPicPr>
          <p:cNvPr id="629" name="Google Shape;629;p109"/>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630" name="Google Shape;630;p109"/>
          <p:cNvSpPr txBox="1"/>
          <p:nvPr/>
        </p:nvSpPr>
        <p:spPr>
          <a:xfrm>
            <a:off x="5983800" y="455160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631" name="Google Shape;631;p109"/>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632" name="Google Shape;632;p109"/>
          <p:cNvPicPr preferRelativeResize="0"/>
          <p:nvPr/>
        </p:nvPicPr>
        <p:blipFill>
          <a:blip r:embed="rId4">
            <a:alphaModFix/>
          </a:blip>
          <a:stretch>
            <a:fillRect/>
          </a:stretch>
        </p:blipFill>
        <p:spPr>
          <a:xfrm>
            <a:off x="539725" y="1583395"/>
            <a:ext cx="3805776" cy="2842224"/>
          </a:xfrm>
          <a:prstGeom prst="rect">
            <a:avLst/>
          </a:prstGeom>
          <a:noFill/>
          <a:ln>
            <a:noFill/>
          </a:ln>
        </p:spPr>
      </p:pic>
      <p:sp>
        <p:nvSpPr>
          <p:cNvPr id="633" name="Google Shape;633;p109"/>
          <p:cNvSpPr/>
          <p:nvPr/>
        </p:nvSpPr>
        <p:spPr>
          <a:xfrm flipH="1" rot="10800000">
            <a:off x="2579250" y="1734975"/>
            <a:ext cx="225300" cy="218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09"/>
          <p:cNvSpPr/>
          <p:nvPr/>
        </p:nvSpPr>
        <p:spPr>
          <a:xfrm flipH="1" rot="10800000">
            <a:off x="2477650" y="2283050"/>
            <a:ext cx="1872000" cy="1114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110"/>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Your Turn!</a:t>
            </a:r>
            <a:endParaRPr>
              <a:solidFill>
                <a:srgbClr val="ED0E0E"/>
              </a:solidFill>
            </a:endParaRPr>
          </a:p>
        </p:txBody>
      </p:sp>
      <p:sp>
        <p:nvSpPr>
          <p:cNvPr id="640" name="Google Shape;640;p110"/>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Visit </a:t>
            </a:r>
            <a:r>
              <a:rPr lang="en" sz="2200" u="sng">
                <a:solidFill>
                  <a:schemeClr val="hlink"/>
                </a:solidFill>
                <a:hlinkClick r:id="rId3"/>
              </a:rPr>
              <a:t>incompetech Music</a:t>
            </a:r>
            <a:endParaRPr sz="2200"/>
          </a:p>
          <a:p>
            <a:pPr indent="0" lvl="0" marL="0" rtl="0" algn="l">
              <a:lnSpc>
                <a:spcPct val="115000"/>
              </a:lnSpc>
              <a:spcBef>
                <a:spcPts val="0"/>
              </a:spcBef>
              <a:spcAft>
                <a:spcPts val="0"/>
              </a:spcAft>
              <a:buSzPts val="2400"/>
              <a:buNone/>
            </a:pPr>
            <a:r>
              <a:t/>
            </a:r>
            <a:endParaRPr sz="2200"/>
          </a:p>
          <a:p>
            <a:pPr indent="-368300" lvl="0" marL="457200" rtl="0" algn="l">
              <a:lnSpc>
                <a:spcPct val="115000"/>
              </a:lnSpc>
              <a:spcBef>
                <a:spcPts val="0"/>
              </a:spcBef>
              <a:spcAft>
                <a:spcPts val="0"/>
              </a:spcAft>
              <a:buSzPts val="2200"/>
              <a:buChar char="●"/>
            </a:pPr>
            <a:r>
              <a:rPr lang="en" sz="2200"/>
              <a:t>Download something you want to play around with and try to:</a:t>
            </a:r>
            <a:endParaRPr sz="2200"/>
          </a:p>
          <a:p>
            <a:pPr indent="-368300" lvl="1" marL="914400" rtl="0" algn="l">
              <a:lnSpc>
                <a:spcPct val="115000"/>
              </a:lnSpc>
              <a:spcBef>
                <a:spcPts val="0"/>
              </a:spcBef>
              <a:spcAft>
                <a:spcPts val="0"/>
              </a:spcAft>
              <a:buSzPts val="2200"/>
              <a:buChar char="○"/>
            </a:pPr>
            <a:r>
              <a:rPr b="1" lang="en" sz="2200"/>
              <a:t>Remove </a:t>
            </a:r>
            <a:r>
              <a:rPr lang="en" sz="2200"/>
              <a:t>some of your track</a:t>
            </a:r>
            <a:endParaRPr sz="2200"/>
          </a:p>
          <a:p>
            <a:pPr indent="-368300" lvl="1" marL="914400" rtl="0" algn="l">
              <a:lnSpc>
                <a:spcPct val="115000"/>
              </a:lnSpc>
              <a:spcBef>
                <a:spcPts val="0"/>
              </a:spcBef>
              <a:spcAft>
                <a:spcPts val="0"/>
              </a:spcAft>
              <a:buSzPts val="2200"/>
              <a:buChar char="○"/>
            </a:pPr>
            <a:r>
              <a:rPr lang="en" sz="2200"/>
              <a:t>Choose a part to </a:t>
            </a:r>
            <a:r>
              <a:rPr b="1" lang="en" sz="2200"/>
              <a:t>fade in</a:t>
            </a:r>
            <a:r>
              <a:rPr lang="en" sz="2200"/>
              <a:t> or </a:t>
            </a:r>
            <a:r>
              <a:rPr b="1" lang="en" sz="2200"/>
              <a:t>fade out</a:t>
            </a:r>
            <a:endParaRPr b="1" sz="2200"/>
          </a:p>
          <a:p>
            <a:pPr indent="-368300" lvl="1" marL="914400" rtl="0" algn="l">
              <a:lnSpc>
                <a:spcPct val="115000"/>
              </a:lnSpc>
              <a:spcBef>
                <a:spcPts val="0"/>
              </a:spcBef>
              <a:spcAft>
                <a:spcPts val="0"/>
              </a:spcAft>
              <a:buSzPts val="2200"/>
              <a:buChar char="○"/>
            </a:pPr>
            <a:r>
              <a:rPr b="1" lang="en" sz="2200"/>
              <a:t>Split the track</a:t>
            </a:r>
            <a:r>
              <a:rPr lang="en" sz="2200"/>
              <a:t> into multiple</a:t>
            </a:r>
            <a:endParaRPr sz="2200"/>
          </a:p>
          <a:p>
            <a:pPr indent="-368300" lvl="1" marL="914400" rtl="0" algn="l">
              <a:lnSpc>
                <a:spcPct val="115000"/>
              </a:lnSpc>
              <a:spcBef>
                <a:spcPts val="0"/>
              </a:spcBef>
              <a:spcAft>
                <a:spcPts val="0"/>
              </a:spcAft>
              <a:buSzPts val="2200"/>
              <a:buChar char="○"/>
            </a:pPr>
            <a:r>
              <a:rPr b="1" lang="en" sz="2200"/>
              <a:t>Add a new track</a:t>
            </a:r>
            <a:r>
              <a:rPr lang="en" sz="2200"/>
              <a:t> to your project</a:t>
            </a:r>
            <a:endParaRPr sz="2200"/>
          </a:p>
        </p:txBody>
      </p:sp>
      <p:sp>
        <p:nvSpPr>
          <p:cNvPr id="641" name="Google Shape;641;p110"/>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5" name="Shape 645"/>
        <p:cNvGrpSpPr/>
        <p:nvPr/>
      </p:nvGrpSpPr>
      <p:grpSpPr>
        <a:xfrm>
          <a:off x="0" y="0"/>
          <a:ext cx="0" cy="0"/>
          <a:chOff x="0" y="0"/>
          <a:chExt cx="0" cy="0"/>
        </a:xfrm>
      </p:grpSpPr>
      <p:sp>
        <p:nvSpPr>
          <p:cNvPr id="646" name="Google Shape;646;p111"/>
          <p:cNvSpPr txBox="1"/>
          <p:nvPr>
            <p:ph type="title"/>
          </p:nvPr>
        </p:nvSpPr>
        <p:spPr>
          <a:xfrm>
            <a:off x="379125" y="1949875"/>
            <a:ext cx="8114400" cy="244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800"/>
              <a:buNone/>
            </a:pPr>
            <a:r>
              <a:rPr lang="en"/>
              <a:t>Saving, Exporting, and Sharing  </a:t>
            </a:r>
            <a:endParaRPr/>
          </a:p>
        </p:txBody>
      </p:sp>
      <p:sp>
        <p:nvSpPr>
          <p:cNvPr id="647" name="Google Shape;647;p111"/>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76"/>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Podcasts</a:t>
            </a:r>
            <a:endParaRPr/>
          </a:p>
        </p:txBody>
      </p:sp>
      <p:sp>
        <p:nvSpPr>
          <p:cNvPr id="317" name="Google Shape;317;p76"/>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2400"/>
              <a:buNone/>
            </a:pPr>
            <a:r>
              <a:rPr lang="en" sz="2300"/>
              <a:t>Podcasts typically begin with an </a:t>
            </a:r>
            <a:r>
              <a:rPr b="1" lang="en" sz="2300"/>
              <a:t>opening segment</a:t>
            </a:r>
            <a:r>
              <a:rPr lang="en" sz="2300"/>
              <a:t> of 10–30 seconds of music and audio wherein the creator identifies the </a:t>
            </a:r>
            <a:r>
              <a:rPr b="1" lang="en" sz="2300"/>
              <a:t>podcast title</a:t>
            </a:r>
            <a:r>
              <a:rPr lang="en" sz="2300"/>
              <a:t>, </a:t>
            </a:r>
            <a:r>
              <a:rPr b="1" lang="en" sz="2300"/>
              <a:t>host</a:t>
            </a:r>
            <a:r>
              <a:rPr lang="en" sz="2300"/>
              <a:t>, and </a:t>
            </a:r>
            <a:r>
              <a:rPr b="1" lang="en" sz="2300"/>
              <a:t>episode topic</a:t>
            </a:r>
            <a:r>
              <a:rPr lang="en" sz="2300"/>
              <a:t>—this creates a trademark/signature and indicates to the listener that the podcast is about to begin.  </a:t>
            </a:r>
            <a:r>
              <a:rPr b="1" lang="en" sz="2300"/>
              <a:t>Be as creative as you want!</a:t>
            </a:r>
            <a:endParaRPr sz="1900"/>
          </a:p>
        </p:txBody>
      </p:sp>
      <p:sp>
        <p:nvSpPr>
          <p:cNvPr id="318" name="Google Shape;318;p76"/>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12"/>
          <p:cNvSpPr txBox="1"/>
          <p:nvPr>
            <p:ph type="title"/>
          </p:nvPr>
        </p:nvSpPr>
        <p:spPr>
          <a:xfrm>
            <a:off x="349775" y="289838"/>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Saving</a:t>
            </a:r>
            <a:endParaRPr b="1" sz="3600">
              <a:solidFill>
                <a:srgbClr val="ED0E0E"/>
              </a:solidFill>
              <a:latin typeface="Cambria"/>
              <a:ea typeface="Cambria"/>
              <a:cs typeface="Cambria"/>
              <a:sym typeface="Cambria"/>
            </a:endParaRPr>
          </a:p>
        </p:txBody>
      </p:sp>
      <p:pic>
        <p:nvPicPr>
          <p:cNvPr id="653" name="Google Shape;653;p112"/>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654" name="Google Shape;654;p112"/>
          <p:cNvSpPr txBox="1"/>
          <p:nvPr>
            <p:ph idx="1" type="body"/>
          </p:nvPr>
        </p:nvSpPr>
        <p:spPr>
          <a:xfrm>
            <a:off x="349775" y="1008750"/>
            <a:ext cx="8723700" cy="3126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i="1" lang="en" sz="2200" u="sng">
                <a:solidFill>
                  <a:srgbClr val="666666"/>
                </a:solidFill>
                <a:latin typeface="Cambria"/>
                <a:ea typeface="Cambria"/>
                <a:cs typeface="Cambria"/>
                <a:sym typeface="Cambria"/>
              </a:rPr>
              <a:t>Audacity does not auto-save!</a:t>
            </a:r>
            <a:r>
              <a:rPr i="1" lang="en" sz="2200">
                <a:solidFill>
                  <a:srgbClr val="666666"/>
                </a:solidFill>
                <a:latin typeface="Cambria"/>
                <a:ea typeface="Cambria"/>
                <a:cs typeface="Cambria"/>
                <a:sym typeface="Cambria"/>
              </a:rPr>
              <a:t> </a:t>
            </a:r>
            <a:r>
              <a:rPr lang="en" sz="2200">
                <a:solidFill>
                  <a:srgbClr val="666666"/>
                </a:solidFill>
                <a:latin typeface="Cambria"/>
                <a:ea typeface="Cambria"/>
                <a:cs typeface="Cambria"/>
                <a:sym typeface="Cambria"/>
              </a:rPr>
              <a:t>Save your recording, early and often!</a:t>
            </a:r>
            <a:endParaRPr sz="2200">
              <a:solidFill>
                <a:srgbClr val="666666"/>
              </a:solidFill>
              <a:latin typeface="Cambria"/>
              <a:ea typeface="Cambria"/>
              <a:cs typeface="Cambria"/>
              <a:sym typeface="Cambria"/>
            </a:endParaRPr>
          </a:p>
          <a:p>
            <a:pPr indent="0" lvl="0" marL="0" marR="0" rtl="0" algn="l">
              <a:lnSpc>
                <a:spcPct val="115000"/>
              </a:lnSpc>
              <a:spcBef>
                <a:spcPts val="1000"/>
              </a:spcBef>
              <a:spcAft>
                <a:spcPts val="0"/>
              </a:spcAft>
              <a:buSzPts val="1800"/>
              <a:buNone/>
            </a:pPr>
            <a:r>
              <a:rPr lang="en" sz="2200">
                <a:solidFill>
                  <a:srgbClr val="666666"/>
                </a:solidFill>
                <a:latin typeface="Cambria"/>
                <a:ea typeface="Cambria"/>
                <a:cs typeface="Cambria"/>
                <a:sym typeface="Cambria"/>
              </a:rPr>
              <a:t>Try and save after each major edit/input of a recording, just to be safe.</a:t>
            </a:r>
            <a:endParaRPr sz="2200">
              <a:solidFill>
                <a:srgbClr val="666666"/>
              </a:solidFill>
              <a:latin typeface="Cambria"/>
              <a:ea typeface="Cambria"/>
              <a:cs typeface="Cambria"/>
              <a:sym typeface="Cambria"/>
            </a:endParaRPr>
          </a:p>
          <a:p>
            <a:pPr indent="0" lvl="0" marL="0" marR="0" rtl="0" algn="l">
              <a:lnSpc>
                <a:spcPct val="115000"/>
              </a:lnSpc>
              <a:spcBef>
                <a:spcPts val="1000"/>
              </a:spcBef>
              <a:spcAft>
                <a:spcPts val="0"/>
              </a:spcAft>
              <a:buSzPts val="1800"/>
              <a:buNone/>
            </a:pPr>
            <a:r>
              <a:rPr lang="en" sz="2200">
                <a:solidFill>
                  <a:srgbClr val="666666"/>
                </a:solidFill>
                <a:latin typeface="Cambria"/>
                <a:ea typeface="Cambria"/>
                <a:cs typeface="Cambria"/>
                <a:sym typeface="Cambria"/>
              </a:rPr>
              <a:t>Save in multiple places. Always have backup. </a:t>
            </a:r>
            <a:endParaRPr sz="2200">
              <a:solidFill>
                <a:srgbClr val="666666"/>
              </a:solidFill>
              <a:latin typeface="Cambria"/>
              <a:ea typeface="Cambria"/>
              <a:cs typeface="Cambria"/>
              <a:sym typeface="Cambria"/>
            </a:endParaRPr>
          </a:p>
          <a:p>
            <a:pPr indent="0" lvl="0" marL="457200" marR="0" rtl="0" algn="l">
              <a:lnSpc>
                <a:spcPct val="115000"/>
              </a:lnSpc>
              <a:spcBef>
                <a:spcPts val="1000"/>
              </a:spcBef>
              <a:spcAft>
                <a:spcPts val="0"/>
              </a:spcAft>
              <a:buSzPts val="1800"/>
              <a:buNone/>
            </a:pPr>
            <a:r>
              <a:rPr b="1" lang="en" sz="2200">
                <a:solidFill>
                  <a:srgbClr val="666666"/>
                </a:solidFill>
                <a:latin typeface="Cambria"/>
                <a:ea typeface="Cambria"/>
                <a:cs typeface="Cambria"/>
                <a:sym typeface="Cambria"/>
              </a:rPr>
              <a:t>File &gt; Save Project &gt; Save Project As&gt; “Name of your podcast”</a:t>
            </a:r>
            <a:endParaRPr sz="2200">
              <a:solidFill>
                <a:srgbClr val="666666"/>
              </a:solidFill>
              <a:latin typeface="Cambria"/>
              <a:ea typeface="Cambria"/>
              <a:cs typeface="Cambria"/>
              <a:sym typeface="Cambria"/>
            </a:endParaRPr>
          </a:p>
          <a:p>
            <a:pPr indent="0" lvl="0" marL="457200" marR="0" rtl="0" algn="l">
              <a:lnSpc>
                <a:spcPct val="115000"/>
              </a:lnSpc>
              <a:spcBef>
                <a:spcPts val="1000"/>
              </a:spcBef>
              <a:spcAft>
                <a:spcPts val="0"/>
              </a:spcAft>
              <a:buSzPts val="1800"/>
              <a:buNone/>
            </a:pPr>
            <a:r>
              <a:rPr lang="en" sz="2200">
                <a:solidFill>
                  <a:srgbClr val="666666"/>
                </a:solidFill>
                <a:latin typeface="Cambria"/>
                <a:ea typeface="Cambria"/>
                <a:cs typeface="Cambria"/>
                <a:sym typeface="Cambria"/>
              </a:rPr>
              <a:t>And once your project is saved...</a:t>
            </a:r>
            <a:endParaRPr sz="2200">
              <a:solidFill>
                <a:srgbClr val="666666"/>
              </a:solidFill>
              <a:latin typeface="Cambria"/>
              <a:ea typeface="Cambria"/>
              <a:cs typeface="Cambria"/>
              <a:sym typeface="Cambria"/>
            </a:endParaRPr>
          </a:p>
          <a:p>
            <a:pPr indent="0" lvl="0" marL="457200" marR="0" rtl="0" algn="l">
              <a:lnSpc>
                <a:spcPct val="115000"/>
              </a:lnSpc>
              <a:spcBef>
                <a:spcPts val="1000"/>
              </a:spcBef>
              <a:spcAft>
                <a:spcPts val="1000"/>
              </a:spcAft>
              <a:buSzPts val="1800"/>
              <a:buNone/>
            </a:pPr>
            <a:r>
              <a:rPr b="1" lang="en" sz="2200">
                <a:solidFill>
                  <a:srgbClr val="666666"/>
                </a:solidFill>
                <a:latin typeface="Cambria"/>
                <a:ea typeface="Cambria"/>
                <a:cs typeface="Cambria"/>
                <a:sym typeface="Cambria"/>
              </a:rPr>
              <a:t>File &gt; Save Project &gt; Save Project &gt; [saves the updates to your file]</a:t>
            </a:r>
            <a:endParaRPr b="1" sz="2200">
              <a:solidFill>
                <a:srgbClr val="666666"/>
              </a:solidFill>
              <a:latin typeface="Cambria"/>
              <a:ea typeface="Cambria"/>
              <a:cs typeface="Cambria"/>
              <a:sym typeface="Cambria"/>
            </a:endParaRPr>
          </a:p>
        </p:txBody>
      </p:sp>
      <p:sp>
        <p:nvSpPr>
          <p:cNvPr id="655" name="Google Shape;655;p112"/>
          <p:cNvSpPr txBox="1"/>
          <p:nvPr/>
        </p:nvSpPr>
        <p:spPr>
          <a:xfrm>
            <a:off x="5983800" y="455160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656" name="Google Shape;656;p112"/>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113"/>
          <p:cNvSpPr txBox="1"/>
          <p:nvPr>
            <p:ph type="title"/>
          </p:nvPr>
        </p:nvSpPr>
        <p:spPr>
          <a:xfrm>
            <a:off x="311700" y="124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About File Formats</a:t>
            </a:r>
            <a:endParaRPr b="1" sz="3600">
              <a:solidFill>
                <a:srgbClr val="ED0E0E"/>
              </a:solidFill>
              <a:latin typeface="Cambria"/>
              <a:ea typeface="Cambria"/>
              <a:cs typeface="Cambria"/>
              <a:sym typeface="Cambria"/>
            </a:endParaRPr>
          </a:p>
        </p:txBody>
      </p:sp>
      <p:pic>
        <p:nvPicPr>
          <p:cNvPr id="662" name="Google Shape;662;p113"/>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663" name="Google Shape;663;p113"/>
          <p:cNvSpPr txBox="1"/>
          <p:nvPr>
            <p:ph idx="1" type="body"/>
          </p:nvPr>
        </p:nvSpPr>
        <p:spPr>
          <a:xfrm>
            <a:off x="311700" y="1001925"/>
            <a:ext cx="8520600" cy="3384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Cambria"/>
              <a:buChar char="●"/>
            </a:pPr>
            <a:r>
              <a:rPr b="1" lang="en" sz="2000">
                <a:latin typeface="Cambria"/>
                <a:ea typeface="Cambria"/>
                <a:cs typeface="Cambria"/>
                <a:sym typeface="Cambria"/>
              </a:rPr>
              <a:t>Lossless Audio File Formats: </a:t>
            </a:r>
            <a:r>
              <a:rPr lang="en" sz="2000">
                <a:latin typeface="Cambria"/>
                <a:ea typeface="Cambria"/>
                <a:cs typeface="Cambria"/>
                <a:sym typeface="Cambria"/>
              </a:rPr>
              <a:t>better than or equal to CD-quality </a:t>
            </a:r>
            <a:endParaRPr sz="2000">
              <a:latin typeface="Cambria"/>
              <a:ea typeface="Cambria"/>
              <a:cs typeface="Cambria"/>
              <a:sym typeface="Cambria"/>
            </a:endParaRPr>
          </a:p>
          <a:p>
            <a:pPr indent="-355600" lvl="1" marL="914400" rtl="0" algn="l">
              <a:lnSpc>
                <a:spcPct val="115000"/>
              </a:lnSpc>
              <a:spcBef>
                <a:spcPts val="0"/>
              </a:spcBef>
              <a:spcAft>
                <a:spcPts val="0"/>
              </a:spcAft>
              <a:buSzPts val="2000"/>
              <a:buFont typeface="Cambria"/>
              <a:buChar char="○"/>
            </a:pPr>
            <a:r>
              <a:rPr b="1" lang="en" sz="2000">
                <a:latin typeface="Cambria"/>
                <a:ea typeface="Cambria"/>
                <a:cs typeface="Cambria"/>
                <a:sym typeface="Cambria"/>
              </a:rPr>
              <a:t>WAV: </a:t>
            </a:r>
            <a:r>
              <a:rPr lang="en" sz="2000">
                <a:latin typeface="Cambria"/>
                <a:ea typeface="Cambria"/>
                <a:cs typeface="Cambria"/>
                <a:sym typeface="Cambria"/>
              </a:rPr>
              <a:t>uncompressed file, meaning huge file size. The best for editing raw audio files in Audacity.</a:t>
            </a:r>
            <a:endParaRPr sz="2000">
              <a:latin typeface="Cambria"/>
              <a:ea typeface="Cambria"/>
              <a:cs typeface="Cambria"/>
              <a:sym typeface="Cambria"/>
            </a:endParaRPr>
          </a:p>
          <a:p>
            <a:pPr indent="-355600" lvl="1" marL="914400" rtl="0" algn="l">
              <a:lnSpc>
                <a:spcPct val="115000"/>
              </a:lnSpc>
              <a:spcBef>
                <a:spcPts val="0"/>
              </a:spcBef>
              <a:spcAft>
                <a:spcPts val="0"/>
              </a:spcAft>
              <a:buSzPts val="2000"/>
              <a:buFont typeface="Cambria"/>
              <a:buChar char="○"/>
            </a:pPr>
            <a:r>
              <a:rPr b="1" lang="en" sz="2000">
                <a:latin typeface="Cambria"/>
                <a:ea typeface="Cambria"/>
                <a:cs typeface="Cambria"/>
                <a:sym typeface="Cambria"/>
              </a:rPr>
              <a:t>AIFF</a:t>
            </a:r>
            <a:r>
              <a:rPr lang="en" sz="2000">
                <a:latin typeface="Cambria"/>
                <a:ea typeface="Cambria"/>
                <a:cs typeface="Cambria"/>
                <a:sym typeface="Cambria"/>
              </a:rPr>
              <a:t>: Apple’s alternative to WAV. Uncompressed, not widely used</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b="1" lang="en" sz="2000">
                <a:latin typeface="Cambria"/>
                <a:ea typeface="Cambria"/>
                <a:cs typeface="Cambria"/>
                <a:sym typeface="Cambria"/>
              </a:rPr>
              <a:t>*MP3/MP4: </a:t>
            </a:r>
            <a:r>
              <a:rPr lang="en" sz="2000">
                <a:latin typeface="Cambria"/>
                <a:ea typeface="Cambria"/>
                <a:cs typeface="Cambria"/>
                <a:sym typeface="Cambria"/>
              </a:rPr>
              <a:t>compressed audio file, ensures small file size. Best for exporting and distributing from Audacity. </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b="1" lang="en" sz="2000">
                <a:latin typeface="Cambria"/>
                <a:ea typeface="Cambria"/>
                <a:cs typeface="Cambria"/>
                <a:sym typeface="Cambria"/>
              </a:rPr>
              <a:t>Ogg Vorbis</a:t>
            </a:r>
            <a:r>
              <a:rPr lang="en" sz="2000">
                <a:latin typeface="Cambria"/>
                <a:ea typeface="Cambria"/>
                <a:cs typeface="Cambria"/>
                <a:sym typeface="Cambria"/>
              </a:rPr>
              <a:t>: Open-source alternative to MP3. Used in Spotify streaming</a:t>
            </a:r>
            <a:endParaRPr sz="2000">
              <a:latin typeface="Cambria"/>
              <a:ea typeface="Cambria"/>
              <a:cs typeface="Cambria"/>
              <a:sym typeface="Cambria"/>
            </a:endParaRPr>
          </a:p>
          <a:p>
            <a:pPr indent="0" lvl="0" marL="0" rtl="0" algn="r">
              <a:lnSpc>
                <a:spcPct val="115000"/>
              </a:lnSpc>
              <a:spcBef>
                <a:spcPts val="1600"/>
              </a:spcBef>
              <a:spcAft>
                <a:spcPts val="1600"/>
              </a:spcAft>
              <a:buSzPts val="1400"/>
              <a:buNone/>
            </a:pPr>
            <a:r>
              <a:rPr i="1" lang="en" sz="1700">
                <a:latin typeface="Cambria"/>
                <a:ea typeface="Cambria"/>
                <a:cs typeface="Cambria"/>
                <a:sym typeface="Cambria"/>
              </a:rPr>
              <a:t>*</a:t>
            </a:r>
            <a:r>
              <a:rPr i="1" lang="en" sz="1500">
                <a:latin typeface="Cambria"/>
                <a:ea typeface="Cambria"/>
                <a:cs typeface="Cambria"/>
                <a:sym typeface="Cambria"/>
              </a:rPr>
              <a:t>Note: The DITI typically recommends you save files as mp3 (sometimes mp4, if you use a PC). </a:t>
            </a:r>
            <a:endParaRPr i="1" sz="1500">
              <a:latin typeface="Cambria"/>
              <a:ea typeface="Cambria"/>
              <a:cs typeface="Cambria"/>
              <a:sym typeface="Cambria"/>
            </a:endParaRPr>
          </a:p>
        </p:txBody>
      </p:sp>
      <p:sp>
        <p:nvSpPr>
          <p:cNvPr id="664" name="Google Shape;664;p113"/>
          <p:cNvSpPr txBox="1"/>
          <p:nvPr/>
        </p:nvSpPr>
        <p:spPr>
          <a:xfrm>
            <a:off x="5983800" y="455160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665" name="Google Shape;665;p113"/>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114"/>
          <p:cNvSpPr txBox="1"/>
          <p:nvPr>
            <p:ph type="title"/>
          </p:nvPr>
        </p:nvSpPr>
        <p:spPr>
          <a:xfrm>
            <a:off x="420300" y="289850"/>
            <a:ext cx="7707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Exporting and Sharing</a:t>
            </a:r>
            <a:endParaRPr b="1" sz="3600">
              <a:solidFill>
                <a:srgbClr val="ED0E0E"/>
              </a:solidFill>
              <a:latin typeface="Cambria"/>
              <a:ea typeface="Cambria"/>
              <a:cs typeface="Cambria"/>
              <a:sym typeface="Cambria"/>
            </a:endParaRPr>
          </a:p>
        </p:txBody>
      </p:sp>
      <p:pic>
        <p:nvPicPr>
          <p:cNvPr id="671" name="Google Shape;671;p114"/>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672" name="Google Shape;672;p114"/>
          <p:cNvSpPr txBox="1"/>
          <p:nvPr>
            <p:ph idx="1" type="body"/>
          </p:nvPr>
        </p:nvSpPr>
        <p:spPr>
          <a:xfrm>
            <a:off x="496500" y="1084950"/>
            <a:ext cx="7904400" cy="3126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2000">
                <a:solidFill>
                  <a:srgbClr val="666666"/>
                </a:solidFill>
                <a:latin typeface="Cambria"/>
                <a:ea typeface="Cambria"/>
                <a:cs typeface="Cambria"/>
                <a:sym typeface="Cambria"/>
              </a:rPr>
              <a:t>Finished with your recording? </a:t>
            </a:r>
            <a:endParaRPr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5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rPr lang="en" sz="2000">
                <a:solidFill>
                  <a:srgbClr val="666666"/>
                </a:solidFill>
                <a:latin typeface="Cambria"/>
                <a:ea typeface="Cambria"/>
                <a:cs typeface="Cambria"/>
                <a:sym typeface="Cambria"/>
              </a:rPr>
              <a:t>Make sure you </a:t>
            </a:r>
            <a:r>
              <a:rPr b="1" lang="en" sz="2000">
                <a:solidFill>
                  <a:srgbClr val="666666"/>
                </a:solidFill>
                <a:latin typeface="Cambria"/>
                <a:ea typeface="Cambria"/>
                <a:cs typeface="Cambria"/>
                <a:sym typeface="Cambria"/>
              </a:rPr>
              <a:t>export your project as an </a:t>
            </a:r>
            <a:r>
              <a:rPr b="1" lang="en" sz="2000" u="sng">
                <a:solidFill>
                  <a:srgbClr val="666666"/>
                </a:solidFill>
                <a:latin typeface="Cambria"/>
                <a:ea typeface="Cambria"/>
                <a:cs typeface="Cambria"/>
                <a:sym typeface="Cambria"/>
              </a:rPr>
              <a:t>MP3</a:t>
            </a:r>
            <a:r>
              <a:rPr lang="en" sz="2000">
                <a:solidFill>
                  <a:srgbClr val="666666"/>
                </a:solidFill>
                <a:latin typeface="Cambria"/>
                <a:ea typeface="Cambria"/>
                <a:cs typeface="Cambria"/>
                <a:sym typeface="Cambria"/>
              </a:rPr>
              <a:t> before you send or share it! This will ensure that other people are able to listen to it; anyone who does not have Audacity downloaded will not be able to open your project file otherwise.</a:t>
            </a:r>
            <a:endParaRPr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6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rPr b="1" lang="en" sz="2000">
                <a:solidFill>
                  <a:srgbClr val="666666"/>
                </a:solidFill>
                <a:latin typeface="Cambria"/>
                <a:ea typeface="Cambria"/>
                <a:cs typeface="Cambria"/>
                <a:sym typeface="Cambria"/>
              </a:rPr>
              <a:t>File &gt; Export &gt; Export as MP3</a:t>
            </a:r>
            <a:endParaRPr b="1"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rPr b="1" lang="en" sz="2000">
                <a:solidFill>
                  <a:srgbClr val="666666"/>
                </a:solidFill>
                <a:latin typeface="Cambria"/>
                <a:ea typeface="Cambria"/>
                <a:cs typeface="Cambria"/>
                <a:sym typeface="Cambria"/>
              </a:rPr>
              <a:t>	</a:t>
            </a:r>
            <a:r>
              <a:rPr lang="en" sz="2000">
                <a:solidFill>
                  <a:srgbClr val="666666"/>
                </a:solidFill>
                <a:latin typeface="Cambria"/>
                <a:ea typeface="Cambria"/>
                <a:cs typeface="Cambria"/>
                <a:sym typeface="Cambria"/>
              </a:rPr>
              <a:t>Select “best quality”</a:t>
            </a:r>
            <a:endParaRPr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2000">
              <a:solidFill>
                <a:srgbClr val="666666"/>
              </a:solidFill>
              <a:latin typeface="Cambria"/>
              <a:ea typeface="Cambria"/>
              <a:cs typeface="Cambria"/>
              <a:sym typeface="Cambria"/>
            </a:endParaRPr>
          </a:p>
        </p:txBody>
      </p:sp>
      <p:sp>
        <p:nvSpPr>
          <p:cNvPr id="673" name="Google Shape;673;p114"/>
          <p:cNvSpPr txBox="1"/>
          <p:nvPr/>
        </p:nvSpPr>
        <p:spPr>
          <a:xfrm>
            <a:off x="5983800" y="45640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674" name="Google Shape;674;p114"/>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115"/>
          <p:cNvSpPr txBox="1"/>
          <p:nvPr>
            <p:ph type="title"/>
          </p:nvPr>
        </p:nvSpPr>
        <p:spPr>
          <a:xfrm>
            <a:off x="420300" y="289850"/>
            <a:ext cx="770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ED0E0E"/>
                </a:solidFill>
                <a:latin typeface="Cambria"/>
                <a:ea typeface="Cambria"/>
                <a:cs typeface="Cambria"/>
                <a:sym typeface="Cambria"/>
              </a:rPr>
              <a:t>Exporting </a:t>
            </a:r>
            <a:r>
              <a:rPr b="1" lang="en" sz="3600">
                <a:solidFill>
                  <a:srgbClr val="ED0E0E"/>
                </a:solidFill>
                <a:latin typeface="Cambria"/>
                <a:ea typeface="Cambria"/>
                <a:cs typeface="Cambria"/>
                <a:sym typeface="Cambria"/>
              </a:rPr>
              <a:t>Metadata Tagging</a:t>
            </a:r>
            <a:endParaRPr b="1" sz="3600">
              <a:solidFill>
                <a:srgbClr val="ED0E0E"/>
              </a:solidFill>
              <a:latin typeface="Cambria"/>
              <a:ea typeface="Cambria"/>
              <a:cs typeface="Cambria"/>
              <a:sym typeface="Cambria"/>
            </a:endParaRPr>
          </a:p>
        </p:txBody>
      </p:sp>
      <p:pic>
        <p:nvPicPr>
          <p:cNvPr id="680" name="Google Shape;680;p115"/>
          <p:cNvPicPr preferRelativeResize="0"/>
          <p:nvPr/>
        </p:nvPicPr>
        <p:blipFill>
          <a:blip r:embed="rId3">
            <a:alphaModFix/>
          </a:blip>
          <a:stretch>
            <a:fillRect/>
          </a:stretch>
        </p:blipFill>
        <p:spPr>
          <a:xfrm>
            <a:off x="145925" y="4425624"/>
            <a:ext cx="3686446" cy="572700"/>
          </a:xfrm>
          <a:prstGeom prst="rect">
            <a:avLst/>
          </a:prstGeom>
          <a:noFill/>
          <a:ln>
            <a:noFill/>
          </a:ln>
        </p:spPr>
      </p:pic>
      <p:sp>
        <p:nvSpPr>
          <p:cNvPr id="681" name="Google Shape;681;p115"/>
          <p:cNvSpPr txBox="1"/>
          <p:nvPr>
            <p:ph idx="1" type="body"/>
          </p:nvPr>
        </p:nvSpPr>
        <p:spPr>
          <a:xfrm>
            <a:off x="496500" y="932550"/>
            <a:ext cx="5622600" cy="3262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000">
                <a:solidFill>
                  <a:srgbClr val="666666"/>
                </a:solidFill>
                <a:latin typeface="Cambria"/>
                <a:ea typeface="Cambria"/>
                <a:cs typeface="Cambria"/>
                <a:sym typeface="Cambria"/>
              </a:rPr>
              <a:t>When you export your file, Audacity will prompt you to add metadata tags to identify it. </a:t>
            </a:r>
            <a:endParaRPr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t/>
            </a:r>
            <a:endParaRPr sz="1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rPr lang="en" sz="2000">
                <a:solidFill>
                  <a:srgbClr val="666666"/>
                </a:solidFill>
                <a:latin typeface="Cambria"/>
                <a:ea typeface="Cambria"/>
                <a:cs typeface="Cambria"/>
                <a:sym typeface="Cambria"/>
              </a:rPr>
              <a:t>On a Mac you can add artwork by importing your file to an </a:t>
            </a:r>
            <a:r>
              <a:rPr lang="en" sz="2000">
                <a:solidFill>
                  <a:srgbClr val="666666"/>
                </a:solidFill>
                <a:latin typeface="Cambria"/>
                <a:ea typeface="Cambria"/>
                <a:cs typeface="Cambria"/>
                <a:sym typeface="Cambria"/>
              </a:rPr>
              <a:t>Apple Music</a:t>
            </a:r>
            <a:r>
              <a:rPr lang="en" sz="2000">
                <a:solidFill>
                  <a:srgbClr val="666666"/>
                </a:solidFill>
                <a:latin typeface="Cambria"/>
                <a:ea typeface="Cambria"/>
                <a:cs typeface="Cambria"/>
                <a:sym typeface="Cambria"/>
              </a:rPr>
              <a:t> library, Control-clicking on it and choosing “Get info.” </a:t>
            </a:r>
            <a:endParaRPr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t/>
            </a:r>
            <a:endParaRPr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rPr lang="en" sz="2000">
                <a:solidFill>
                  <a:srgbClr val="666666"/>
                </a:solidFill>
                <a:latin typeface="Cambria"/>
                <a:ea typeface="Cambria"/>
                <a:cs typeface="Cambria"/>
                <a:sym typeface="Cambria"/>
              </a:rPr>
              <a:t>On a PC, you can edit the MP3 metadata by clicking through to File Properties. </a:t>
            </a:r>
            <a:endParaRPr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t/>
            </a:r>
            <a:endParaRPr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t/>
            </a:r>
            <a:endParaRPr sz="16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t/>
            </a:r>
            <a:endParaRPr b="1"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rPr b="1" lang="en" sz="2000">
                <a:solidFill>
                  <a:srgbClr val="666666"/>
                </a:solidFill>
                <a:latin typeface="Cambria"/>
                <a:ea typeface="Cambria"/>
                <a:cs typeface="Cambria"/>
                <a:sym typeface="Cambria"/>
              </a:rPr>
              <a:t>	</a:t>
            </a:r>
            <a:endParaRPr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t/>
            </a:r>
            <a:endParaRPr sz="2000">
              <a:solidFill>
                <a:srgbClr val="666666"/>
              </a:solidFill>
              <a:latin typeface="Cambria"/>
              <a:ea typeface="Cambria"/>
              <a:cs typeface="Cambria"/>
              <a:sym typeface="Cambria"/>
            </a:endParaRPr>
          </a:p>
        </p:txBody>
      </p:sp>
      <p:pic>
        <p:nvPicPr>
          <p:cNvPr id="682" name="Google Shape;682;p115"/>
          <p:cNvPicPr preferRelativeResize="0"/>
          <p:nvPr/>
        </p:nvPicPr>
        <p:blipFill rotWithShape="1">
          <a:blip r:embed="rId4">
            <a:alphaModFix/>
          </a:blip>
          <a:srcRect b="1009" l="797" r="806" t="1009"/>
          <a:stretch/>
        </p:blipFill>
        <p:spPr>
          <a:xfrm>
            <a:off x="6518125" y="892088"/>
            <a:ext cx="2304750" cy="1823475"/>
          </a:xfrm>
          <a:prstGeom prst="rect">
            <a:avLst/>
          </a:prstGeom>
          <a:noFill/>
          <a:ln>
            <a:noFill/>
          </a:ln>
        </p:spPr>
      </p:pic>
      <p:pic>
        <p:nvPicPr>
          <p:cNvPr id="683" name="Google Shape;683;p115"/>
          <p:cNvPicPr preferRelativeResize="0"/>
          <p:nvPr/>
        </p:nvPicPr>
        <p:blipFill>
          <a:blip r:embed="rId5">
            <a:alphaModFix/>
          </a:blip>
          <a:stretch>
            <a:fillRect/>
          </a:stretch>
        </p:blipFill>
        <p:spPr>
          <a:xfrm>
            <a:off x="6518125" y="2745100"/>
            <a:ext cx="2304750" cy="214676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16"/>
          <p:cNvSpPr txBox="1"/>
          <p:nvPr>
            <p:ph type="title"/>
          </p:nvPr>
        </p:nvSpPr>
        <p:spPr>
          <a:xfrm>
            <a:off x="311700" y="200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ED0E0E"/>
                </a:solidFill>
                <a:latin typeface="Cambria"/>
                <a:ea typeface="Cambria"/>
                <a:cs typeface="Cambria"/>
                <a:sym typeface="Cambria"/>
              </a:rPr>
              <a:t>For Further Exploration</a:t>
            </a:r>
            <a:endParaRPr b="1" sz="3600">
              <a:solidFill>
                <a:srgbClr val="ED0E0E"/>
              </a:solidFill>
              <a:latin typeface="Cambria"/>
              <a:ea typeface="Cambria"/>
              <a:cs typeface="Cambria"/>
              <a:sym typeface="Cambria"/>
            </a:endParaRPr>
          </a:p>
          <a:p>
            <a:pPr indent="0" lvl="0" marL="0" rtl="0" algn="l">
              <a:spcBef>
                <a:spcPts val="0"/>
              </a:spcBef>
              <a:spcAft>
                <a:spcPts val="0"/>
              </a:spcAft>
              <a:buNone/>
            </a:pPr>
            <a:r>
              <a:t/>
            </a:r>
            <a:endParaRPr/>
          </a:p>
        </p:txBody>
      </p:sp>
      <p:sp>
        <p:nvSpPr>
          <p:cNvPr id="689" name="Google Shape;689;p116"/>
          <p:cNvSpPr txBox="1"/>
          <p:nvPr>
            <p:ph idx="1" type="body"/>
          </p:nvPr>
        </p:nvSpPr>
        <p:spPr>
          <a:xfrm>
            <a:off x="164475" y="849850"/>
            <a:ext cx="8586900" cy="3889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Cambria"/>
              <a:buChar char="●"/>
            </a:pPr>
            <a:r>
              <a:rPr lang="en" sz="2100" u="sng">
                <a:solidFill>
                  <a:schemeClr val="hlink"/>
                </a:solidFill>
                <a:latin typeface="Cambria"/>
                <a:ea typeface="Cambria"/>
                <a:cs typeface="Cambria"/>
                <a:sym typeface="Cambria"/>
                <a:hlinkClick r:id="rId3"/>
              </a:rPr>
              <a:t>DITI Handout on Audacity</a:t>
            </a:r>
            <a:endParaRPr sz="2100">
              <a:latin typeface="Cambria"/>
              <a:ea typeface="Cambria"/>
              <a:cs typeface="Cambria"/>
              <a:sym typeface="Cambria"/>
            </a:endParaRPr>
          </a:p>
          <a:p>
            <a:pPr indent="-361950" lvl="0" marL="457200" rtl="0" algn="l">
              <a:spcBef>
                <a:spcPts val="0"/>
              </a:spcBef>
              <a:spcAft>
                <a:spcPts val="0"/>
              </a:spcAft>
              <a:buSzPts val="2100"/>
              <a:buFont typeface="Cambria"/>
              <a:buChar char="●"/>
            </a:pPr>
            <a:r>
              <a:rPr lang="en" sz="2100" u="sng">
                <a:solidFill>
                  <a:schemeClr val="hlink"/>
                </a:solidFill>
                <a:latin typeface="Cambria"/>
                <a:ea typeface="Cambria"/>
                <a:cs typeface="Cambria"/>
                <a:sym typeface="Cambria"/>
                <a:hlinkClick r:id="rId4"/>
              </a:rPr>
              <a:t>DITI Handout on Copyright and Fair Use</a:t>
            </a:r>
            <a:endParaRPr sz="2100">
              <a:latin typeface="Cambria"/>
              <a:ea typeface="Cambria"/>
              <a:cs typeface="Cambria"/>
              <a:sym typeface="Cambria"/>
            </a:endParaRPr>
          </a:p>
          <a:p>
            <a:pPr indent="-361950" lvl="0" marL="457200" rtl="0" algn="l">
              <a:spcBef>
                <a:spcPts val="0"/>
              </a:spcBef>
              <a:spcAft>
                <a:spcPts val="0"/>
              </a:spcAft>
              <a:buSzPts val="2100"/>
              <a:buFont typeface="Cambria"/>
              <a:buChar char="●"/>
            </a:pPr>
            <a:r>
              <a:rPr lang="en" sz="2100" u="sng">
                <a:solidFill>
                  <a:schemeClr val="hlink"/>
                </a:solidFill>
                <a:latin typeface="Cambria"/>
                <a:ea typeface="Cambria"/>
                <a:cs typeface="Cambria"/>
                <a:sym typeface="Cambria"/>
                <a:hlinkClick r:id="rId5"/>
              </a:rPr>
              <a:t>DITI Handout on Accessibility</a:t>
            </a:r>
            <a:endParaRPr sz="2100">
              <a:latin typeface="Cambria"/>
              <a:ea typeface="Cambria"/>
              <a:cs typeface="Cambria"/>
              <a:sym typeface="Cambria"/>
            </a:endParaRPr>
          </a:p>
          <a:p>
            <a:pPr indent="-361950" lvl="0" marL="457200" rtl="0" algn="l">
              <a:spcBef>
                <a:spcPts val="0"/>
              </a:spcBef>
              <a:spcAft>
                <a:spcPts val="0"/>
              </a:spcAft>
              <a:buSzPts val="2100"/>
              <a:buFont typeface="Cambria"/>
              <a:buChar char="●"/>
            </a:pPr>
            <a:r>
              <a:rPr lang="en" sz="2100" u="sng">
                <a:solidFill>
                  <a:schemeClr val="hlink"/>
                </a:solidFill>
                <a:latin typeface="Cambria"/>
                <a:ea typeface="Cambria"/>
                <a:cs typeface="Cambria"/>
                <a:sym typeface="Cambria"/>
                <a:hlinkClick r:id="rId6"/>
              </a:rPr>
              <a:t>DITI Handout on Data Ethics</a:t>
            </a:r>
            <a:endParaRPr sz="2100">
              <a:latin typeface="Cambria"/>
              <a:ea typeface="Cambria"/>
              <a:cs typeface="Cambria"/>
              <a:sym typeface="Cambria"/>
            </a:endParaRPr>
          </a:p>
          <a:p>
            <a:pPr indent="-361950" lvl="0" marL="457200" rtl="0" algn="l">
              <a:spcBef>
                <a:spcPts val="0"/>
              </a:spcBef>
              <a:spcAft>
                <a:spcPts val="0"/>
              </a:spcAft>
              <a:buSzPts val="2100"/>
              <a:buFont typeface="Cambria"/>
              <a:buChar char="●"/>
            </a:pPr>
            <a:r>
              <a:rPr lang="en" sz="2100" u="sng">
                <a:solidFill>
                  <a:schemeClr val="hlink"/>
                </a:solidFill>
                <a:latin typeface="Cambria"/>
                <a:ea typeface="Cambria"/>
                <a:cs typeface="Cambria"/>
                <a:sym typeface="Cambria"/>
                <a:hlinkClick r:id="rId7"/>
              </a:rPr>
              <a:t>DITI Meet the Method: Audacity</a:t>
            </a:r>
            <a:endParaRPr sz="2100">
              <a:latin typeface="Cambria"/>
              <a:ea typeface="Cambria"/>
              <a:cs typeface="Cambria"/>
              <a:sym typeface="Cambria"/>
            </a:endParaRPr>
          </a:p>
          <a:p>
            <a:pPr indent="-361950" lvl="0" marL="457200" rtl="0" algn="l">
              <a:spcBef>
                <a:spcPts val="0"/>
              </a:spcBef>
              <a:spcAft>
                <a:spcPts val="0"/>
              </a:spcAft>
              <a:buSzPts val="2100"/>
              <a:buFont typeface="Cambria"/>
              <a:buChar char="●"/>
            </a:pPr>
            <a:r>
              <a:rPr lang="en" sz="2100" u="sng">
                <a:solidFill>
                  <a:schemeClr val="hlink"/>
                </a:solidFill>
                <a:latin typeface="Cambria"/>
                <a:ea typeface="Cambria"/>
                <a:cs typeface="Cambria"/>
                <a:sym typeface="Cambria"/>
                <a:hlinkClick r:id="rId8"/>
              </a:rPr>
              <a:t>Northeastern Library Recording Studios</a:t>
            </a:r>
            <a:endParaRPr sz="2100">
              <a:latin typeface="Cambria"/>
              <a:ea typeface="Cambria"/>
              <a:cs typeface="Cambria"/>
              <a:sym typeface="Cambria"/>
            </a:endParaRPr>
          </a:p>
          <a:p>
            <a:pPr indent="-361950" lvl="0" marL="457200" rtl="0" algn="l">
              <a:spcBef>
                <a:spcPts val="0"/>
              </a:spcBef>
              <a:spcAft>
                <a:spcPts val="0"/>
              </a:spcAft>
              <a:buSzPts val="2100"/>
              <a:buFont typeface="Cambria"/>
              <a:buChar char="●"/>
            </a:pPr>
            <a:r>
              <a:rPr lang="en" sz="2100" u="sng">
                <a:solidFill>
                  <a:schemeClr val="hlink"/>
                </a:solidFill>
                <a:latin typeface="Cambria"/>
                <a:ea typeface="Cambria"/>
                <a:cs typeface="Cambria"/>
                <a:sym typeface="Cambria"/>
                <a:hlinkClick r:id="rId9"/>
              </a:rPr>
              <a:t>Northeastern Library Digital Media Toolkit</a:t>
            </a:r>
            <a:endParaRPr sz="2100">
              <a:latin typeface="Cambria"/>
              <a:ea typeface="Cambria"/>
              <a:cs typeface="Cambria"/>
              <a:sym typeface="Cambria"/>
            </a:endParaRPr>
          </a:p>
          <a:p>
            <a:pPr indent="0" lvl="0" marL="0" rtl="0" algn="l">
              <a:spcBef>
                <a:spcPts val="1600"/>
              </a:spcBef>
              <a:spcAft>
                <a:spcPts val="0"/>
              </a:spcAft>
              <a:buNone/>
            </a:pPr>
            <a:r>
              <a:t/>
            </a:r>
            <a:endParaRPr sz="2100">
              <a:latin typeface="Cambria"/>
              <a:ea typeface="Cambria"/>
              <a:cs typeface="Cambria"/>
              <a:sym typeface="Cambria"/>
            </a:endParaRPr>
          </a:p>
          <a:p>
            <a:pPr indent="0" lvl="0" marL="0" rtl="0" algn="l">
              <a:spcBef>
                <a:spcPts val="1600"/>
              </a:spcBef>
              <a:spcAft>
                <a:spcPts val="1600"/>
              </a:spcAft>
              <a:buNone/>
            </a:pPr>
            <a:r>
              <a:t/>
            </a:r>
            <a:endParaRPr sz="2100">
              <a:latin typeface="Cambria"/>
              <a:ea typeface="Cambria"/>
              <a:cs typeface="Cambria"/>
              <a:sym typeface="Cambri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17"/>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rgbClr val="ED0E0E"/>
                </a:solidFill>
              </a:rPr>
              <a:t>Thank you!	</a:t>
            </a:r>
            <a:endParaRPr>
              <a:solidFill>
                <a:srgbClr val="ED0E0E"/>
              </a:solidFill>
            </a:endParaRPr>
          </a:p>
        </p:txBody>
      </p:sp>
      <p:sp>
        <p:nvSpPr>
          <p:cNvPr id="695" name="Google Shape;695;p117"/>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000"/>
              <a:t>Developed by: Dipa Desai, Claire Lavarreda, Emily Sullivan, Sara Morrell, Avery Blankenship</a:t>
            </a:r>
            <a:endParaRPr sz="2000"/>
          </a:p>
          <a:p>
            <a:pPr indent="0" lvl="0" marL="0" rtl="0" algn="l">
              <a:lnSpc>
                <a:spcPct val="100000"/>
              </a:lnSpc>
              <a:spcBef>
                <a:spcPts val="0"/>
              </a:spcBef>
              <a:spcAft>
                <a:spcPts val="0"/>
              </a:spcAft>
              <a:buNone/>
            </a:pPr>
            <a:r>
              <a:rPr lang="en" sz="2000"/>
              <a:t> </a:t>
            </a:r>
            <a:endParaRPr sz="2000"/>
          </a:p>
          <a:p>
            <a:pPr indent="0" lvl="0" marL="0" rtl="0" algn="l">
              <a:lnSpc>
                <a:spcPct val="100000"/>
              </a:lnSpc>
              <a:spcBef>
                <a:spcPts val="0"/>
              </a:spcBef>
              <a:spcAft>
                <a:spcPts val="0"/>
              </a:spcAft>
              <a:buNone/>
            </a:pPr>
            <a:r>
              <a:t/>
            </a:r>
            <a:endParaRPr sz="2000"/>
          </a:p>
          <a:p>
            <a:pPr indent="0" lvl="0" marL="0" rtl="0" algn="l">
              <a:lnSpc>
                <a:spcPct val="100000"/>
              </a:lnSpc>
              <a:spcBef>
                <a:spcPts val="0"/>
              </a:spcBef>
              <a:spcAft>
                <a:spcPts val="0"/>
              </a:spcAft>
              <a:buSzPts val="2400"/>
              <a:buNone/>
            </a:pPr>
            <a:r>
              <a:rPr lang="en" sz="2000"/>
              <a:t>We love feedback! Please fill our 2-minute survey: </a:t>
            </a:r>
            <a:r>
              <a:rPr lang="en" sz="2000" u="sng">
                <a:solidFill>
                  <a:schemeClr val="hlink"/>
                </a:solidFill>
                <a:hlinkClick r:id="rId3"/>
              </a:rPr>
              <a:t>bit.ly/diti-feedback</a:t>
            </a:r>
            <a:r>
              <a:rPr lang="en" sz="2000"/>
              <a:t> </a:t>
            </a:r>
            <a:r>
              <a:rPr b="1" lang="en" sz="2000"/>
              <a:t>  </a:t>
            </a:r>
            <a:endParaRPr b="1" sz="2000">
              <a:solidFill>
                <a:srgbClr val="666666"/>
              </a:solidFill>
            </a:endParaRPr>
          </a:p>
          <a:p>
            <a:pPr indent="0" lvl="0" marL="0" rtl="0" algn="l">
              <a:lnSpc>
                <a:spcPct val="100000"/>
              </a:lnSpc>
              <a:spcBef>
                <a:spcPts val="0"/>
              </a:spcBef>
              <a:spcAft>
                <a:spcPts val="0"/>
              </a:spcAft>
              <a:buSzPts val="2400"/>
              <a:buNone/>
            </a:pPr>
            <a:r>
              <a:rPr lang="en" sz="2000">
                <a:solidFill>
                  <a:srgbClr val="666666"/>
                </a:solidFill>
              </a:rPr>
              <a:t>Office Hours sign-up: </a:t>
            </a:r>
            <a:r>
              <a:rPr lang="en" sz="2000" u="sng">
                <a:solidFill>
                  <a:schemeClr val="accent5"/>
                </a:solidFill>
                <a:hlinkClick r:id="rId4">
                  <a:extLst>
                    <a:ext uri="{A12FA001-AC4F-418D-AE19-62706E023703}">
                      <ahyp:hlinkClr val="tx"/>
                    </a:ext>
                  </a:extLst>
                </a:hlinkClick>
              </a:rPr>
              <a:t>https://bit.ly/diti-meeting</a:t>
            </a:r>
            <a:endParaRPr sz="2000">
              <a:solidFill>
                <a:srgbClr val="666666"/>
              </a:solidFill>
            </a:endParaRPr>
          </a:p>
          <a:p>
            <a:pPr indent="0" lvl="0" marL="0" rtl="0" algn="l">
              <a:lnSpc>
                <a:spcPct val="100000"/>
              </a:lnSpc>
              <a:spcBef>
                <a:spcPts val="0"/>
              </a:spcBef>
              <a:spcAft>
                <a:spcPts val="0"/>
              </a:spcAft>
              <a:buSzPts val="2400"/>
              <a:buNone/>
            </a:pPr>
            <a:r>
              <a:rPr lang="en" sz="2000">
                <a:solidFill>
                  <a:srgbClr val="666666"/>
                </a:solidFill>
              </a:rPr>
              <a:t>Contact us at: </a:t>
            </a:r>
            <a:r>
              <a:rPr lang="en" sz="2000" u="sng">
                <a:solidFill>
                  <a:schemeClr val="hlink"/>
                </a:solidFill>
                <a:hlinkClick r:id="rId5"/>
              </a:rPr>
              <a:t>nulab.info@gmail.com</a:t>
            </a:r>
            <a:r>
              <a:rPr b="1" lang="en" sz="2000">
                <a:solidFill>
                  <a:srgbClr val="666666"/>
                </a:solidFill>
              </a:rPr>
              <a:t> </a:t>
            </a:r>
            <a:endParaRPr b="1" sz="2000">
              <a:solidFill>
                <a:srgbClr val="666666"/>
              </a:solidFill>
            </a:endParaRPr>
          </a:p>
          <a:p>
            <a:pPr indent="0" lvl="0" marL="0" rtl="0" algn="l">
              <a:lnSpc>
                <a:spcPct val="100000"/>
              </a:lnSpc>
              <a:spcBef>
                <a:spcPts val="0"/>
              </a:spcBef>
              <a:spcAft>
                <a:spcPts val="0"/>
              </a:spcAft>
              <a:buSzPts val="2400"/>
              <a:buNone/>
            </a:pPr>
            <a:r>
              <a:rPr lang="en" sz="2000">
                <a:solidFill>
                  <a:srgbClr val="666666"/>
                </a:solidFill>
              </a:rPr>
              <a:t>Slides and handouts available at</a:t>
            </a:r>
            <a:r>
              <a:rPr b="1" lang="en" sz="2000">
                <a:solidFill>
                  <a:srgbClr val="666666"/>
                </a:solidFill>
              </a:rPr>
              <a:t>:</a:t>
            </a:r>
            <a:r>
              <a:rPr b="1" lang="en" sz="2000">
                <a:solidFill>
                  <a:schemeClr val="accent5"/>
                </a:solidFill>
              </a:rPr>
              <a:t> </a:t>
            </a:r>
            <a:endParaRPr b="1" sz="1800" u="sng">
              <a:solidFill>
                <a:schemeClr val="accent5"/>
              </a:solidFill>
              <a:highlight>
                <a:srgbClr val="FFFF00"/>
              </a:highlight>
            </a:endParaRPr>
          </a:p>
          <a:p>
            <a:pPr indent="0" lvl="0" marL="0" rtl="0" algn="l">
              <a:lnSpc>
                <a:spcPct val="100000"/>
              </a:lnSpc>
              <a:spcBef>
                <a:spcPts val="0"/>
              </a:spcBef>
              <a:spcAft>
                <a:spcPts val="0"/>
              </a:spcAft>
              <a:buSzPts val="2400"/>
              <a:buNone/>
            </a:pPr>
            <a:r>
              <a:t/>
            </a:r>
            <a:endParaRPr b="1" sz="2000">
              <a:solidFill>
                <a:schemeClr val="accent5"/>
              </a:solidFill>
            </a:endParaRPr>
          </a:p>
          <a:p>
            <a:pPr indent="0" lvl="0" marL="0" rtl="0" algn="l">
              <a:lnSpc>
                <a:spcPct val="100000"/>
              </a:lnSpc>
              <a:spcBef>
                <a:spcPts val="0"/>
              </a:spcBef>
              <a:spcAft>
                <a:spcPts val="0"/>
              </a:spcAft>
              <a:buSzPts val="2400"/>
              <a:buNone/>
            </a:pPr>
            <a:r>
              <a:t/>
            </a:r>
            <a:endParaRPr b="1" sz="2000"/>
          </a:p>
          <a:p>
            <a:pPr indent="0" lvl="0" marL="0" marR="0" rtl="0" algn="l">
              <a:lnSpc>
                <a:spcPct val="100000"/>
              </a:lnSpc>
              <a:spcBef>
                <a:spcPts val="1600"/>
              </a:spcBef>
              <a:spcAft>
                <a:spcPts val="0"/>
              </a:spcAft>
              <a:buSzPts val="2400"/>
              <a:buNone/>
            </a:pPr>
            <a:r>
              <a:t/>
            </a:r>
            <a:endParaRPr b="1" sz="2000">
              <a:solidFill>
                <a:srgbClr val="666666"/>
              </a:solidFill>
              <a:highlight>
                <a:srgbClr val="FFFF00"/>
              </a:highlight>
            </a:endParaRPr>
          </a:p>
        </p:txBody>
      </p:sp>
      <p:sp>
        <p:nvSpPr>
          <p:cNvPr id="696" name="Google Shape;696;p117"/>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77"/>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3400"/>
              <a:t>Podcast Anatomy: Intro/Opening Segment</a:t>
            </a:r>
            <a:endParaRPr i="1"/>
          </a:p>
        </p:txBody>
      </p:sp>
      <p:sp>
        <p:nvSpPr>
          <p:cNvPr id="324" name="Google Shape;324;p77"/>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2100"/>
              <a:t>Intros/Opening segments are listeners’ </a:t>
            </a:r>
            <a:r>
              <a:rPr b="1" lang="en" sz="2100"/>
              <a:t>first impressions </a:t>
            </a:r>
            <a:r>
              <a:rPr lang="en" sz="2100"/>
              <a:t>of a podcast. From the opening segment alone, listeners make assumptions about the podcast’s </a:t>
            </a:r>
            <a:r>
              <a:rPr b="1" lang="en" sz="2100"/>
              <a:t>Audience, Genre, Style</a:t>
            </a:r>
            <a:r>
              <a:rPr lang="en" sz="2100"/>
              <a:t>, and overall </a:t>
            </a:r>
            <a:r>
              <a:rPr b="1" lang="en" sz="2100"/>
              <a:t>Structure. </a:t>
            </a:r>
            <a:endParaRPr b="1" sz="2100"/>
          </a:p>
          <a:p>
            <a:pPr indent="0" lvl="0" marL="0" rtl="0" algn="l">
              <a:lnSpc>
                <a:spcPct val="115000"/>
              </a:lnSpc>
              <a:spcBef>
                <a:spcPts val="0"/>
              </a:spcBef>
              <a:spcAft>
                <a:spcPts val="0"/>
              </a:spcAft>
              <a:buSzPts val="2400"/>
              <a:buNone/>
            </a:pPr>
            <a:r>
              <a:t/>
            </a:r>
            <a:endParaRPr b="1" sz="1700"/>
          </a:p>
          <a:p>
            <a:pPr indent="0" lvl="0" marL="0" rtl="0" algn="l">
              <a:lnSpc>
                <a:spcPct val="115000"/>
              </a:lnSpc>
              <a:spcBef>
                <a:spcPts val="0"/>
              </a:spcBef>
              <a:spcAft>
                <a:spcPts val="0"/>
              </a:spcAft>
              <a:buSzPts val="2400"/>
              <a:buNone/>
            </a:pPr>
            <a:r>
              <a:rPr lang="en" sz="1700"/>
              <a:t>This means that within a short span of time, the podcast’s opening segment must accomplish several goals like: </a:t>
            </a:r>
            <a:endParaRPr sz="1700"/>
          </a:p>
          <a:p>
            <a:pPr indent="-336550" lvl="0" marL="457200" rtl="0" algn="l">
              <a:lnSpc>
                <a:spcPct val="115000"/>
              </a:lnSpc>
              <a:spcBef>
                <a:spcPts val="0"/>
              </a:spcBef>
              <a:spcAft>
                <a:spcPts val="0"/>
              </a:spcAft>
              <a:buSzPts val="1700"/>
              <a:buChar char="●"/>
            </a:pPr>
            <a:r>
              <a:rPr lang="en" sz="1700"/>
              <a:t>Grabbing attention: several successful podcasts set the tone using </a:t>
            </a:r>
            <a:r>
              <a:rPr b="1" lang="en" sz="1700"/>
              <a:t>Media</a:t>
            </a:r>
            <a:r>
              <a:rPr lang="en" sz="1700"/>
              <a:t> (e.g., theme song music, sound effects, archival audio clips) </a:t>
            </a:r>
            <a:endParaRPr sz="1700"/>
          </a:p>
          <a:p>
            <a:pPr indent="-336550" lvl="0" marL="457200" rtl="0" algn="l">
              <a:lnSpc>
                <a:spcPct val="115000"/>
              </a:lnSpc>
              <a:spcBef>
                <a:spcPts val="0"/>
              </a:spcBef>
              <a:spcAft>
                <a:spcPts val="0"/>
              </a:spcAft>
              <a:buSzPts val="1700"/>
              <a:buChar char="●"/>
            </a:pPr>
            <a:r>
              <a:rPr lang="en" sz="1700"/>
              <a:t>Identifying an audience: Acknowledging/naming people who might be interested</a:t>
            </a:r>
            <a:endParaRPr sz="1700"/>
          </a:p>
          <a:p>
            <a:pPr indent="-336550" lvl="0" marL="457200" rtl="0" algn="l">
              <a:lnSpc>
                <a:spcPct val="115000"/>
              </a:lnSpc>
              <a:spcBef>
                <a:spcPts val="0"/>
              </a:spcBef>
              <a:spcAft>
                <a:spcPts val="0"/>
              </a:spcAft>
              <a:buSzPts val="1700"/>
              <a:buChar char="●"/>
            </a:pPr>
            <a:r>
              <a:rPr lang="en" sz="1700"/>
              <a:t>Establishing listener expectations: Explaining the goal and theme of the podcast</a:t>
            </a:r>
            <a:endParaRPr sz="2200"/>
          </a:p>
        </p:txBody>
      </p:sp>
      <p:sp>
        <p:nvSpPr>
          <p:cNvPr id="325" name="Google Shape;325;p77"/>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78"/>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rgbClr val="ED0E0E"/>
                </a:solidFill>
              </a:rPr>
              <a:t>Podcast Anatomy: The Body</a:t>
            </a:r>
            <a:endParaRPr>
              <a:solidFill>
                <a:srgbClr val="ED0E0E"/>
              </a:solidFill>
            </a:endParaRPr>
          </a:p>
        </p:txBody>
      </p:sp>
      <p:sp>
        <p:nvSpPr>
          <p:cNvPr id="331" name="Google Shape;331;p78"/>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Your podcast should have an </a:t>
            </a:r>
            <a:r>
              <a:rPr b="1" lang="en" sz="1800"/>
              <a:t>argument</a:t>
            </a:r>
            <a:r>
              <a:rPr lang="en" sz="1800"/>
              <a:t> or </a:t>
            </a:r>
            <a:r>
              <a:rPr b="1" lang="en" sz="1800"/>
              <a:t>perspective</a:t>
            </a:r>
            <a:r>
              <a:rPr lang="en" sz="1800"/>
              <a:t>, not just a recitation of facts. Try to keep your tone </a:t>
            </a:r>
            <a:r>
              <a:rPr b="1" lang="en" sz="1800"/>
              <a:t>persuasive</a:t>
            </a:r>
            <a:r>
              <a:rPr lang="en" sz="1800"/>
              <a:t> and </a:t>
            </a:r>
            <a:r>
              <a:rPr b="1" lang="en" sz="1800"/>
              <a:t>conversational</a:t>
            </a:r>
            <a:r>
              <a:rPr lang="en" sz="1800"/>
              <a:t>. Like any good piece of reporting, your podcast should be </a:t>
            </a:r>
            <a:r>
              <a:rPr b="1" lang="en" sz="1800"/>
              <a:t>organized</a:t>
            </a:r>
            <a:r>
              <a:rPr lang="en" sz="1800"/>
              <a:t> and rehearsed ahead of time.  </a:t>
            </a:r>
            <a:br>
              <a:rPr lang="en" sz="1800"/>
            </a:br>
            <a:br>
              <a:rPr lang="en" sz="1800"/>
            </a:br>
            <a:r>
              <a:rPr lang="en" sz="1800"/>
              <a:t>Do your research and have your script written </a:t>
            </a:r>
            <a:r>
              <a:rPr b="1" lang="en" sz="1800"/>
              <a:t>before</a:t>
            </a:r>
            <a:r>
              <a:rPr lang="en" sz="1800"/>
              <a:t> you start recording; know how your show is laid out and how much time you have.</a:t>
            </a:r>
            <a:endParaRPr sz="1800"/>
          </a:p>
          <a:p>
            <a:pPr indent="-342900" lvl="0" marL="457200" rtl="0" algn="l">
              <a:lnSpc>
                <a:spcPct val="115000"/>
              </a:lnSpc>
              <a:spcBef>
                <a:spcPts val="0"/>
              </a:spcBef>
              <a:spcAft>
                <a:spcPts val="0"/>
              </a:spcAft>
              <a:buSzPts val="1800"/>
              <a:buChar char="●"/>
            </a:pPr>
            <a:r>
              <a:rPr lang="en" sz="1800"/>
              <a:t>Write out large numbers and/or complicated words/names out phonetically (twenty-two thousand and thirty-four vs. 22,034)</a:t>
            </a:r>
            <a:endParaRPr sz="1800"/>
          </a:p>
          <a:p>
            <a:pPr indent="-342900" lvl="0" marL="457200" rtl="0" algn="l">
              <a:lnSpc>
                <a:spcPct val="115000"/>
              </a:lnSpc>
              <a:spcBef>
                <a:spcPts val="0"/>
              </a:spcBef>
              <a:spcAft>
                <a:spcPts val="0"/>
              </a:spcAft>
              <a:buSzPts val="1800"/>
              <a:buChar char="●"/>
            </a:pPr>
            <a:r>
              <a:rPr lang="en" sz="1800"/>
              <a:t>Mark out spaces in the script for pauses, sound clips/effects, transitions between topics, etc.</a:t>
            </a:r>
            <a:endParaRPr sz="1800"/>
          </a:p>
          <a:p>
            <a:pPr indent="0" lvl="0" marL="0" rtl="0" algn="l">
              <a:lnSpc>
                <a:spcPct val="115000"/>
              </a:lnSpc>
              <a:spcBef>
                <a:spcPts val="0"/>
              </a:spcBef>
              <a:spcAft>
                <a:spcPts val="1600"/>
              </a:spcAft>
              <a:buSzPts val="2400"/>
              <a:buNone/>
            </a:pPr>
            <a:r>
              <a:t/>
            </a:r>
            <a:endParaRPr sz="1800"/>
          </a:p>
        </p:txBody>
      </p:sp>
      <p:sp>
        <p:nvSpPr>
          <p:cNvPr id="332" name="Google Shape;332;p78"/>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79"/>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Podcast Anatomy: The Outro</a:t>
            </a:r>
            <a:endParaRPr/>
          </a:p>
        </p:txBody>
      </p:sp>
      <p:sp>
        <p:nvSpPr>
          <p:cNvPr id="338" name="Google Shape;338;p79"/>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Podcasts typically end with a </a:t>
            </a:r>
            <a:r>
              <a:rPr b="1" lang="en" sz="1800"/>
              <a:t>closing segment</a:t>
            </a:r>
            <a:r>
              <a:rPr lang="en" sz="1800"/>
              <a:t> of 10–30 seconds of music and audio acknowledging the creator names the </a:t>
            </a:r>
            <a:r>
              <a:rPr b="1" lang="en" sz="1800"/>
              <a:t>creator(s)</a:t>
            </a:r>
            <a:r>
              <a:rPr lang="en" sz="1800"/>
              <a:t>, </a:t>
            </a:r>
            <a:r>
              <a:rPr b="1" lang="en" sz="1800"/>
              <a:t>institutional affiliation</a:t>
            </a:r>
            <a:r>
              <a:rPr lang="en" sz="1800"/>
              <a:t>, and </a:t>
            </a:r>
            <a:r>
              <a:rPr b="1" lang="en" sz="1800"/>
              <a:t>audio/production credits, </a:t>
            </a:r>
            <a:r>
              <a:rPr lang="en" sz="1800"/>
              <a:t>and </a:t>
            </a:r>
            <a:r>
              <a:rPr b="1" lang="en" sz="1800"/>
              <a:t>acknowledgments </a:t>
            </a:r>
            <a:r>
              <a:rPr lang="en" sz="1800"/>
              <a:t>including people whose work or advice has significantly influenced or contributed to the episode.</a:t>
            </a:r>
            <a:endParaRPr sz="1800"/>
          </a:p>
          <a:p>
            <a:pPr indent="0" lvl="0" marL="0" rtl="0" algn="l">
              <a:lnSpc>
                <a:spcPct val="115000"/>
              </a:lnSpc>
              <a:spcBef>
                <a:spcPts val="1600"/>
              </a:spcBef>
              <a:spcAft>
                <a:spcPts val="0"/>
              </a:spcAft>
              <a:buSzPts val="2400"/>
              <a:buNone/>
            </a:pPr>
            <a:r>
              <a:rPr lang="en" sz="1800"/>
              <a:t>An outro script for your class might sound something like “This podcast was made by [student name]...opening music created by [artist name], sound effects taken from [repository name]... with special thanks to [name] for their contribution.” It may also include outro music.  </a:t>
            </a:r>
            <a:endParaRPr sz="1800"/>
          </a:p>
          <a:p>
            <a:pPr indent="0" lvl="0" marL="0" rtl="0" algn="l">
              <a:lnSpc>
                <a:spcPct val="115000"/>
              </a:lnSpc>
              <a:spcBef>
                <a:spcPts val="1600"/>
              </a:spcBef>
              <a:spcAft>
                <a:spcPts val="1600"/>
              </a:spcAft>
              <a:buSzPts val="2400"/>
              <a:buNone/>
            </a:pPr>
            <a:r>
              <a:rPr lang="en" sz="1800"/>
              <a:t>As in your opening segment, you can use music and sound effects to make your closing segment dynamic and interesting.</a:t>
            </a:r>
            <a:endParaRPr sz="1800"/>
          </a:p>
        </p:txBody>
      </p:sp>
      <p:sp>
        <p:nvSpPr>
          <p:cNvPr id="339" name="Google Shape;339;p79"/>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80"/>
          <p:cNvSpPr txBox="1"/>
          <p:nvPr>
            <p:ph type="title"/>
          </p:nvPr>
        </p:nvSpPr>
        <p:spPr>
          <a:xfrm>
            <a:off x="239200" y="237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t>
            </a:r>
            <a:r>
              <a:rPr lang="en"/>
              <a:t>Podcasts</a:t>
            </a:r>
            <a:endParaRPr/>
          </a:p>
        </p:txBody>
      </p:sp>
      <p:sp>
        <p:nvSpPr>
          <p:cNvPr id="345" name="Google Shape;345;p80"/>
          <p:cNvSpPr txBox="1"/>
          <p:nvPr>
            <p:ph idx="1" type="body"/>
          </p:nvPr>
        </p:nvSpPr>
        <p:spPr>
          <a:xfrm>
            <a:off x="239200" y="990500"/>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(DITI Student) </a:t>
            </a:r>
            <a:r>
              <a:rPr lang="en"/>
              <a:t>Sage Shumate, Criminal Justice and Psychology, </a:t>
            </a:r>
            <a:r>
              <a:rPr lang="en" u="sng">
                <a:solidFill>
                  <a:schemeClr val="hlink"/>
                </a:solidFill>
                <a:hlinkClick r:id="rId3"/>
              </a:rPr>
              <a:t>“Six By Nine: Safety or Suffering Podcast.”</a:t>
            </a:r>
            <a:endParaRPr/>
          </a:p>
          <a:p>
            <a:pPr indent="-381000" lvl="0" marL="457200" rtl="0" algn="l">
              <a:spcBef>
                <a:spcPts val="0"/>
              </a:spcBef>
              <a:spcAft>
                <a:spcPts val="0"/>
              </a:spcAft>
              <a:buSzPts val="2400"/>
              <a:buChar char="●"/>
            </a:pPr>
            <a:r>
              <a:rPr lang="en" u="sng">
                <a:solidFill>
                  <a:schemeClr val="hlink"/>
                </a:solidFill>
                <a:hlinkClick r:id="rId4"/>
              </a:rPr>
              <a:t>First Up from NPR</a:t>
            </a:r>
            <a:endParaRPr/>
          </a:p>
          <a:p>
            <a:pPr indent="-381000" lvl="0" marL="457200" rtl="0" algn="l">
              <a:spcBef>
                <a:spcPts val="0"/>
              </a:spcBef>
              <a:spcAft>
                <a:spcPts val="0"/>
              </a:spcAft>
              <a:buSzPts val="2400"/>
              <a:buChar char="●"/>
            </a:pPr>
            <a:r>
              <a:rPr lang="en" u="sng">
                <a:solidFill>
                  <a:schemeClr val="hlink"/>
                </a:solidFill>
                <a:hlinkClick r:id="rId5"/>
              </a:rPr>
              <a:t>Critical Role</a:t>
            </a:r>
            <a:endParaRPr/>
          </a:p>
          <a:p>
            <a:pPr indent="-381000" lvl="0" marL="457200" rtl="0" algn="l">
              <a:spcBef>
                <a:spcPts val="0"/>
              </a:spcBef>
              <a:spcAft>
                <a:spcPts val="0"/>
              </a:spcAft>
              <a:buSzPts val="2400"/>
              <a:buChar char="●"/>
            </a:pPr>
            <a:r>
              <a:rPr lang="en" u="sng">
                <a:solidFill>
                  <a:schemeClr val="hlink"/>
                </a:solidFill>
                <a:hlinkClick r:id="rId6"/>
              </a:rPr>
              <a:t>What’s Her Name</a:t>
            </a:r>
            <a:endParaRPr/>
          </a:p>
          <a:p>
            <a:pPr indent="-381000" lvl="0" marL="457200" rtl="0" algn="l">
              <a:spcBef>
                <a:spcPts val="0"/>
              </a:spcBef>
              <a:spcAft>
                <a:spcPts val="0"/>
              </a:spcAft>
              <a:buSzPts val="2400"/>
              <a:buChar char="●"/>
            </a:pPr>
            <a:r>
              <a:rPr lang="en" u="sng">
                <a:solidFill>
                  <a:schemeClr val="hlink"/>
                </a:solidFill>
                <a:hlinkClick r:id="rId7"/>
              </a:rPr>
              <a:t>Stuff You Missed in History Class</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9" name="Shape 349"/>
        <p:cNvGrpSpPr/>
        <p:nvPr/>
      </p:nvGrpSpPr>
      <p:grpSpPr>
        <a:xfrm>
          <a:off x="0" y="0"/>
          <a:ext cx="0" cy="0"/>
          <a:chOff x="0" y="0"/>
          <a:chExt cx="0" cy="0"/>
        </a:xfrm>
      </p:grpSpPr>
      <p:sp>
        <p:nvSpPr>
          <p:cNvPr id="350" name="Google Shape;350;p81"/>
          <p:cNvSpPr txBox="1"/>
          <p:nvPr>
            <p:ph type="title"/>
          </p:nvPr>
        </p:nvSpPr>
        <p:spPr>
          <a:xfrm>
            <a:off x="311700" y="2099550"/>
            <a:ext cx="8114400" cy="244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800"/>
              <a:buNone/>
            </a:pPr>
            <a:r>
              <a:rPr lang="en" sz="6400"/>
              <a:t>Best Practices for Podcasting </a:t>
            </a:r>
            <a:endParaRPr sz="6400"/>
          </a:p>
        </p:txBody>
      </p:sp>
      <p:sp>
        <p:nvSpPr>
          <p:cNvPr id="351" name="Google Shape;351;p81"/>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TI Slides">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DTI Slides">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DTI Slides">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