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e32556e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e32556e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e32556e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e32556e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e32556e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e32556e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e32556e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e32556e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e32556e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e32556e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Tableau Workshop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Garrett Morrow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Race, Crime, and Criminal Justice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Ramiro Martinez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Fall 2019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35875"/>
            <a:ext cx="4554959" cy="7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Workshop Agenda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Workshop objectives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discussion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Tableau work period &amp; questions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35875"/>
            <a:ext cx="4554959" cy="7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Workshop Objectives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Refine your research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working with Tableau in class with the opportunity to ask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 your visualizations with your classmates to better understand the dataset and the different visualization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Tableau work period &amp; questions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35875"/>
            <a:ext cx="4554959" cy="7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Group Discussion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In your experiences with Tableau so far, what are some of the </a:t>
            </a:r>
            <a:r>
              <a:rPr b="1" lang="en" sz="30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strengths</a:t>
            </a:r>
            <a:r>
              <a:rPr lang="en" sz="30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" sz="30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weaknesses </a:t>
            </a:r>
            <a:r>
              <a:rPr lang="en" sz="30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of the software? Have there been any </a:t>
            </a:r>
            <a:r>
              <a:rPr b="1" lang="en" sz="30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difficulties</a:t>
            </a:r>
            <a:r>
              <a:rPr lang="en" sz="30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 using Tableau?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35875"/>
            <a:ext cx="4554959" cy="7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Workshop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Using the data:</a:t>
            </a:r>
            <a:endParaRPr sz="30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Cambria"/>
              <a:buChar char="●"/>
            </a:pPr>
            <a:r>
              <a:rPr lang="en" sz="30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Create visualizations (maps &amp; graphs) that can help answer your research question</a:t>
            </a:r>
            <a:endParaRPr sz="30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Cambria"/>
              <a:buChar char="●"/>
            </a:pPr>
            <a:r>
              <a:rPr lang="en" sz="30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Please ask questions of us, we are here to help!</a:t>
            </a:r>
            <a:endParaRPr sz="3000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35875"/>
            <a:ext cx="4554959" cy="7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