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49"/>
  </p:normalViewPr>
  <p:slideViewPr>
    <p:cSldViewPr snapToGrid="0" snapToObjects="1">
      <p:cViewPr varScale="1">
        <p:scale>
          <a:sx n="92" d="100"/>
          <a:sy n="92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unstats.un.org/sdgs/indicators/databas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sa.connell@northeastern.edu" TargetMode="External"/><Relationship Id="rId2" Type="http://schemas.openxmlformats.org/officeDocument/2006/relationships/hyperlink" Target="mailto:Yohros.a@husky.neu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6219-866D-6441-B189-FDBC5AC3B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 Sustainable Development Goals: Data Collection &amp;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C24BAD-D426-8746-A0FA-10C1F8043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Alexis Yohros</a:t>
            </a:r>
          </a:p>
          <a:p>
            <a:r>
              <a:rPr lang="en-US" dirty="0"/>
              <a:t>Sarah Connell </a:t>
            </a:r>
          </a:p>
          <a:p>
            <a:r>
              <a:rPr lang="en-US" dirty="0" err="1"/>
              <a:t>Bahare</a:t>
            </a:r>
            <a:r>
              <a:rPr lang="en-US" dirty="0"/>
              <a:t> </a:t>
            </a:r>
            <a:r>
              <a:rPr lang="en-US" dirty="0" err="1"/>
              <a:t>Sanaie-Movahed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586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419E3-392D-0243-A7B5-2347227B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735BD-BAFD-FC47-8714-DB8835682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to collect, store, clean data </a:t>
            </a:r>
          </a:p>
          <a:p>
            <a:r>
              <a:rPr lang="en-US" dirty="0"/>
              <a:t>Apply this to UN Sustainable Development Goals </a:t>
            </a:r>
          </a:p>
          <a:p>
            <a:r>
              <a:rPr lang="en-US" dirty="0"/>
              <a:t>Workshop on preparing data for GIS mapping </a:t>
            </a:r>
          </a:p>
        </p:txBody>
      </p:sp>
    </p:spTree>
    <p:extLst>
      <p:ext uri="{BB962C8B-B14F-4D97-AF65-F5344CB8AC3E}">
        <p14:creationId xmlns:p14="http://schemas.microsoft.com/office/powerpoint/2010/main" val="368245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CB1E-F4CE-914A-BBE6-AED16CBB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C4893-8CDE-7A4F-8285-982F579827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dataset is a collection of several pieces of information called variables (usually arranged by columns). </a:t>
            </a:r>
          </a:p>
          <a:p>
            <a:r>
              <a:rPr lang="en-US" dirty="0"/>
              <a:t>A variable can have one or several values (information for one or several cases). </a:t>
            </a:r>
          </a:p>
          <a:p>
            <a:r>
              <a:rPr lang="en-US" dirty="0"/>
              <a:t>Qualitative data, quantitative data</a:t>
            </a:r>
          </a:p>
          <a:p>
            <a:r>
              <a:rPr lang="en-US" dirty="0"/>
              <a:t>String versus numeric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7CDC2EF-3A21-AE40-8AC3-D0900C1C881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20597814"/>
              </p:ext>
            </p:extLst>
          </p:nvPr>
        </p:nvGraphicFramePr>
        <p:xfrm>
          <a:off x="5118100" y="3671888"/>
          <a:ext cx="5840844" cy="1010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948">
                  <a:extLst>
                    <a:ext uri="{9D8B030D-6E8A-4147-A177-3AD203B41FA5}">
                      <a16:colId xmlns:a16="http://schemas.microsoft.com/office/drawing/2014/main" val="1945988357"/>
                    </a:ext>
                  </a:extLst>
                </a:gridCol>
                <a:gridCol w="1946948">
                  <a:extLst>
                    <a:ext uri="{9D8B030D-6E8A-4147-A177-3AD203B41FA5}">
                      <a16:colId xmlns:a16="http://schemas.microsoft.com/office/drawing/2014/main" val="191365383"/>
                    </a:ext>
                  </a:extLst>
                </a:gridCol>
                <a:gridCol w="1946948">
                  <a:extLst>
                    <a:ext uri="{9D8B030D-6E8A-4147-A177-3AD203B41FA5}">
                      <a16:colId xmlns:a16="http://schemas.microsoft.com/office/drawing/2014/main" val="998751899"/>
                    </a:ext>
                  </a:extLst>
                </a:gridCol>
              </a:tblGrid>
              <a:tr h="505474">
                <a:tc>
                  <a:txBody>
                    <a:bodyPr/>
                    <a:lstStyle/>
                    <a:p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GDP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522562"/>
                  </a:ext>
                </a:extLst>
              </a:tr>
              <a:tr h="505474">
                <a:tc>
                  <a:txBody>
                    <a:bodyPr/>
                    <a:lstStyle/>
                    <a:p>
                      <a:r>
                        <a:rPr lang="en-US" dirty="0"/>
                        <a:t>USA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012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20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BFBF-1952-1D4B-913B-16F8530B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 Sustainable Development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0FBD-5B2F-BB4A-AFF5-5E20F2E04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 1: End Poverty in all its forms everywhere </a:t>
            </a:r>
          </a:p>
          <a:p>
            <a:pPr lvl="1"/>
            <a:r>
              <a:rPr lang="en-US" dirty="0"/>
              <a:t>Target 1.1 By 2030, eradicate extreme poverty for all people everywhere</a:t>
            </a:r>
          </a:p>
          <a:p>
            <a:r>
              <a:rPr lang="en-US" dirty="0"/>
              <a:t>Goal 16: Promote peaceful and inclusive societies for sustainable development, provide access to justice for all and build effective, accountable and inclusive institutions at all levels</a:t>
            </a:r>
          </a:p>
          <a:p>
            <a:pPr lvl="1"/>
            <a:r>
              <a:rPr lang="en-US" dirty="0"/>
              <a:t>Target 16.2 End abuse, exploitation, trafficking and all forms of violence against and torture of children</a:t>
            </a:r>
          </a:p>
        </p:txBody>
      </p:sp>
    </p:spTree>
    <p:extLst>
      <p:ext uri="{BB962C8B-B14F-4D97-AF65-F5344CB8AC3E}">
        <p14:creationId xmlns:p14="http://schemas.microsoft.com/office/powerpoint/2010/main" val="417813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FA1EB-A137-EC49-87B3-C7BBEF20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Data: Follow-Along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1E743-1DBD-4148-8AC5-0A4727ACC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519371" cy="5248622"/>
          </a:xfrm>
        </p:spPr>
        <p:txBody>
          <a:bodyPr/>
          <a:lstStyle/>
          <a:p>
            <a:r>
              <a:rPr lang="en-US" dirty="0"/>
              <a:t>Using Excel </a:t>
            </a:r>
          </a:p>
          <a:p>
            <a:r>
              <a:rPr lang="en-US" dirty="0"/>
              <a:t>CSV Files: comma-separated values </a:t>
            </a:r>
          </a:p>
          <a:p>
            <a:pPr lvl="1"/>
            <a:r>
              <a:rPr lang="en-US" dirty="0"/>
              <a:t>Simple way to store tabular data and import/export it across programs </a:t>
            </a:r>
          </a:p>
          <a:p>
            <a:pPr marL="0" indent="0">
              <a:buNone/>
            </a:pPr>
            <a:r>
              <a:rPr lang="en-US" sz="2200" dirty="0">
                <a:hlinkClick r:id="rId2"/>
              </a:rPr>
              <a:t>https://unstats.un.org/sdgs/indicators/database</a:t>
            </a:r>
            <a:r>
              <a:rPr lang="en-US" sz="2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38338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7E22F-FDDD-ED4E-BEFA-17894A38D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C3197-322E-F444-8F60-AAE09D52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Alexis Yohros </a:t>
            </a:r>
          </a:p>
          <a:p>
            <a:pPr lvl="1"/>
            <a:r>
              <a:rPr lang="en-US" dirty="0">
                <a:hlinkClick r:id="rId2"/>
              </a:rPr>
              <a:t>Yohros.a@husky.neu.edu</a:t>
            </a:r>
            <a:r>
              <a:rPr lang="en-US" dirty="0"/>
              <a:t> </a:t>
            </a:r>
          </a:p>
          <a:p>
            <a:r>
              <a:rPr lang="en-US" dirty="0"/>
              <a:t>Sarah Connell </a:t>
            </a:r>
          </a:p>
          <a:p>
            <a:pPr lvl="1"/>
            <a:r>
              <a:rPr lang="en-US" dirty="0">
                <a:hlinkClick r:id="rId3"/>
              </a:rPr>
              <a:t>sa.connell@northeastern.edu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18505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164</TotalTime>
  <Words>220</Words>
  <Application>Microsoft Macintosh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</vt:lpstr>
      <vt:lpstr>UN Sustainable Development Goals: Data Collection &amp; Cleaning</vt:lpstr>
      <vt:lpstr>Outline </vt:lpstr>
      <vt:lpstr>Collecting Data</vt:lpstr>
      <vt:lpstr>UN Sustainable Development Goals</vt:lpstr>
      <vt:lpstr>Collecting Data: Follow-Along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Development Goals: Data Collection &amp; Cleaning</dc:title>
  <dc:creator>Alexis Yohros</dc:creator>
  <cp:lastModifiedBy>Alexis Yohros</cp:lastModifiedBy>
  <cp:revision>10</cp:revision>
  <dcterms:created xsi:type="dcterms:W3CDTF">2019-02-11T15:45:33Z</dcterms:created>
  <dcterms:modified xsi:type="dcterms:W3CDTF">2019-02-11T18:30:15Z</dcterms:modified>
</cp:coreProperties>
</file>