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6eb92dd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6eb92dd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6eb92d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6eb92d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6eb92dd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6eb92dd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6eb92d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6eb92d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6eb92d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6eb92d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nytimes.com/" TargetMode="External"/><Relationship Id="rId4" Type="http://schemas.openxmlformats.org/officeDocument/2006/relationships/hyperlink" Target="https://www.reddit.com/dev/api/" TargetMode="External"/><Relationship Id="rId5" Type="http://schemas.openxmlformats.org/officeDocument/2006/relationships/hyperlink" Target="http://www.omdbapi.com/" TargetMode="External"/><Relationship Id="rId6" Type="http://schemas.openxmlformats.org/officeDocument/2006/relationships/hyperlink" Target="https://crime-data-explorer.fr.cloud.gov/api" TargetMode="External"/><Relationship Id="rId7" Type="http://schemas.openxmlformats.org/officeDocument/2006/relationships/hyperlink" Target="https://api.data.gov/docs/" TargetMode="External"/><Relationship Id="rId8" Type="http://schemas.openxmlformats.org/officeDocument/2006/relationships/hyperlink" Target="https://developer.twitter.com/en/doc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Morrow.g@husky.ne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Application Programming Interface 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(API) for Web-Scraping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 Morrow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" y="4425624"/>
            <a:ext cx="368644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Learning Objectives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 the definition and purpose of an API and web-scraping.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 the importance of API documentation.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an API and what is web-scraping?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API, or application programming interface, is a set of subroutine definitions, communication protocols, and tools for building software that ultimately allows applications to communicate with one another. An API may be for a web-based system, operating system, database system, computer hardware, or software library.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Web scraping is the process of extracting large amounts of data from an internet source and downloading the data to a local repository. The scraping process can be done manually, but is usually automated by using software because of the large amount of data typically involved.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API Documentation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using APIs for web-scraping, it is necessary to refer to the API documentation and a link is usually found on the API homepage.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Why?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While the concepts remain roughly the same, APIs differ and the syntax for accessing data can be very different.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You will likely need an API key, and the links for registering for the key will be found in the documentation.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 may be other </a:t>
            </a:r>
            <a:r>
              <a:rPr lang="en">
                <a:solidFill>
                  <a:srgbClr val="000000"/>
                </a:solidFill>
              </a:rPr>
              <a:t>unaccounted</a:t>
            </a:r>
            <a:r>
              <a:rPr lang="en">
                <a:solidFill>
                  <a:srgbClr val="000000"/>
                </a:solidFill>
              </a:rPr>
              <a:t> for differences and API specifics that require a close understanding of API structure.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Popular APIs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</a:t>
            </a:r>
            <a:r>
              <a:rPr i="1" lang="en"/>
              <a:t> </a:t>
            </a:r>
            <a:r>
              <a:rPr lang="en"/>
              <a:t>Times: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https://developer.nytimes.com/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https://www.reddit.com/dev/api/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http://www.omdbapi.com/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FBI: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https://crime-data-explorer.fr.cloud.gov/api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Federal government APIs: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https://api.data.gov/docs/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https://developer.twitter.com/en/docs.html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0000"/>
                </a:solidFill>
              </a:rPr>
              <a:t>Contact and Resources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any questions, contact me at: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Garrett Morrow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Teaching Integration Research Fellow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Morrow.g@husky.neu.edu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link for APIs on GitHub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