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Play"/>
      <p:regular r:id="rId7"/>
      <p:bold r:id="rId8"/>
    </p:embeddedFont>
    <p:embeddedFont>
      <p:font typeface="Open Sans Ligh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Jbm1DO1bGo9qinrN8q8Wfs90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Light-italic.fntdata"/><Relationship Id="rId10" Type="http://schemas.openxmlformats.org/officeDocument/2006/relationships/font" Target="fonts/OpenSansLight-bold.fntdata"/><Relationship Id="rId13" Type="http://customschemas.google.com/relationships/presentationmetadata" Target="metadata"/><Relationship Id="rId12" Type="http://schemas.openxmlformats.org/officeDocument/2006/relationships/font" Target="fonts/OpenSansLigh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Play-regular.fntdata"/><Relationship Id="rId8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494faa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2494faa02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30253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4386729"/>
            <a:ext cx="9144000" cy="113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 cap="none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4083788" y="-931234"/>
            <a:ext cx="4024424" cy="9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0988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4pPr>
            <a:lvl5pPr indent="-30987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924493"/>
            <a:ext cx="5181600" cy="425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73432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58237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734325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 cap="none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58237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60"/>
              <a:buChar char="•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240"/>
              <a:buChar char="•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920"/>
              <a:buChar char="•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"/>
          <p:cNvCxnSpPr/>
          <p:nvPr/>
        </p:nvCxnSpPr>
        <p:spPr>
          <a:xfrm flipH="1">
            <a:off x="0" y="0"/>
            <a:ext cx="3119718" cy="6858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" name="Google Shape;7;p2"/>
          <p:cNvCxnSpPr/>
          <p:nvPr/>
        </p:nvCxnSpPr>
        <p:spPr>
          <a:xfrm flipH="1">
            <a:off x="0" y="0"/>
            <a:ext cx="903768" cy="65436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" name="Google Shape;8;p2"/>
          <p:cNvCxnSpPr/>
          <p:nvPr/>
        </p:nvCxnSpPr>
        <p:spPr>
          <a:xfrm rot="10800000">
            <a:off x="-42863" y="5791200"/>
            <a:ext cx="6286501" cy="1066801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" name="Google Shape;9;p2"/>
          <p:cNvCxnSpPr/>
          <p:nvPr/>
        </p:nvCxnSpPr>
        <p:spPr>
          <a:xfrm flipH="1">
            <a:off x="8462964" y="5848350"/>
            <a:ext cx="3729036" cy="100965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" name="Google Shape;10;p2"/>
          <p:cNvCxnSpPr/>
          <p:nvPr/>
        </p:nvCxnSpPr>
        <p:spPr>
          <a:xfrm flipH="1">
            <a:off x="11543158" y="1647825"/>
            <a:ext cx="648842" cy="52101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781554" y="0"/>
            <a:ext cx="1410446" cy="425834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6529388" y="-4763"/>
            <a:ext cx="5662612" cy="93197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Play"/>
              <a:buNone/>
              <a:defRPr b="0" i="1" sz="44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0988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09879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2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171725" y="118476"/>
            <a:ext cx="6933000" cy="117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Play"/>
              <a:buNone/>
            </a:pPr>
            <a:r>
              <a:rPr i="0" lang="en-US"/>
              <a:t>Introduction</a:t>
            </a:r>
            <a:endParaRPr i="0"/>
          </a:p>
        </p:txBody>
      </p:sp>
      <p:cxnSp>
        <p:nvCxnSpPr>
          <p:cNvPr id="93" name="Google Shape;93;p1"/>
          <p:cNvCxnSpPr/>
          <p:nvPr/>
        </p:nvCxnSpPr>
        <p:spPr>
          <a:xfrm rot="10800000">
            <a:off x="8878186" y="1"/>
            <a:ext cx="345294" cy="6881315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"/>
          <p:cNvCxnSpPr/>
          <p:nvPr/>
        </p:nvCxnSpPr>
        <p:spPr>
          <a:xfrm rot="10800000">
            <a:off x="6794205" y="-4764"/>
            <a:ext cx="5397796" cy="1041438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94faa028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0" name="Google Shape;100;g32494faa028_0_0"/>
          <p:cNvSpPr txBox="1"/>
          <p:nvPr>
            <p:ph type="ctrTitle"/>
          </p:nvPr>
        </p:nvSpPr>
        <p:spPr>
          <a:xfrm>
            <a:off x="201375" y="222150"/>
            <a:ext cx="6933000" cy="17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lay"/>
              <a:buNone/>
            </a:pPr>
            <a:r>
              <a:rPr i="0" lang="en-US"/>
              <a:t>STRENGTHS OF FEMINISM</a:t>
            </a:r>
            <a:endParaRPr i="0"/>
          </a:p>
        </p:txBody>
      </p:sp>
      <p:cxnSp>
        <p:nvCxnSpPr>
          <p:cNvPr id="101" name="Google Shape;101;g32494faa028_0_0"/>
          <p:cNvCxnSpPr/>
          <p:nvPr/>
        </p:nvCxnSpPr>
        <p:spPr>
          <a:xfrm rot="10800000">
            <a:off x="8878180" y="-84"/>
            <a:ext cx="345300" cy="68814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g32494faa028_0_0"/>
          <p:cNvCxnSpPr/>
          <p:nvPr/>
        </p:nvCxnSpPr>
        <p:spPr>
          <a:xfrm rot="10800000">
            <a:off x="6794101" y="-4626"/>
            <a:ext cx="5397900" cy="1041300"/>
          </a:xfrm>
          <a:prstGeom prst="straightConnector1">
            <a:avLst/>
          </a:prstGeom>
          <a:noFill/>
          <a:ln cap="flat" cmpd="sng" w="12700">
            <a:solidFill>
              <a:schemeClr val="accent2">
                <a:alpha val="6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g32494faa028_0_0"/>
          <p:cNvSpPr txBox="1"/>
          <p:nvPr/>
        </p:nvSpPr>
        <p:spPr>
          <a:xfrm>
            <a:off x="281425" y="2325500"/>
            <a:ext cx="52977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2500">
                <a:latin typeface="Open Sans Light"/>
                <a:ea typeface="Open Sans Light"/>
                <a:cs typeface="Open Sans Light"/>
                <a:sym typeface="Open Sans Light"/>
              </a:rPr>
              <a:t>Not totalizing</a:t>
            </a:r>
            <a:endParaRPr sz="2500"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US" sz="2500">
                <a:latin typeface="Open Sans Light"/>
                <a:ea typeface="Open Sans Light"/>
                <a:cs typeface="Open Sans Light"/>
                <a:sym typeface="Open Sans Light"/>
              </a:rPr>
              <a:t>Collective way of thinking</a:t>
            </a:r>
            <a:endParaRPr sz="2500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gle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2025-01-09T16:43:29Z</dcterms:created>
  <dc:creator>Sara Morrell</dc:creator>
</cp:coreProperties>
</file>