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32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75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266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4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60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104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087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671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16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47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52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48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27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85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66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92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48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CCB643-B0E2-4327-86C4-2188A81CB191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583058-9DDD-4D3F-9D80-76D16FBEE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34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simplilearn.com/tutorials/devops-tutorial/what-is-devop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2281" y="1764407"/>
            <a:ext cx="4172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 smtClean="0"/>
              <a:t>Devops</a:t>
            </a:r>
            <a:endParaRPr lang="en-IN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7070501" y="3799268"/>
            <a:ext cx="307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by,</a:t>
            </a:r>
          </a:p>
          <a:p>
            <a:r>
              <a:rPr lang="en-US" dirty="0" err="1" smtClean="0"/>
              <a:t>Nanditha</a:t>
            </a:r>
            <a:r>
              <a:rPr lang="en-US" dirty="0" smtClean="0"/>
              <a:t> N </a:t>
            </a:r>
            <a:r>
              <a:rPr lang="en-US" dirty="0" err="1" smtClean="0"/>
              <a:t>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58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440F9C-AFE8-48F0-A1D5-446BF826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D6E926-ED9D-4537-9699-90BC7E69F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Renews focus on the customers. A key reason for the move to DevOps is that it gets the team back in the mindset of the customer.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Unites teams for faster product shipments.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Simplifies development focus.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Introduces automation to the development process.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end-to-end responsibility.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03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C1DA53-5E8D-4EE2-A417-3FCD3CCE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02CD2C-ABB9-48AB-AFDA-3C4DC1D4C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 Requires Culture Change. It's commonly observed that you cannot just change a company's culture on command.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 May Not Solve Your Problem.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Processes.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 and Security.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02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72A1E76-A2DD-4A62-A335-EE75139E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3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                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35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33311-65CB-4FC7-88DD-1DEEFB75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3BCA2B-96E6-4229-9E5A-38B0253A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 is a set of practices that combines software development and IT operations. It aims to shorten the systems development life cycle and provide continuous delivery with high software quality.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DevOps approach to software development requires frequent, incremental changes, and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 Engineers rarely code from scratch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they must understand the basics of software development languages and be familiar with the development tools used to create a new code or update the existing one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0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70254A-ACC9-4567-AEB8-C4FF5426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is DevOps different from agile methodology</a:t>
            </a:r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7A2F2C-5549-4D5B-8BD5-0C68200A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980" y="1860047"/>
            <a:ext cx="3844212" cy="4323209"/>
          </a:xfrm>
        </p:spPr>
        <p:txBody>
          <a:bodyPr>
            <a:normAutofit fontScale="92500" lnSpcReduction="10000"/>
          </a:bodyPr>
          <a:lstStyle/>
          <a:p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DevOps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DevOps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culture that allows the development and the operations team to work together. This results in continuous development, testing, integration, deployment, and monitoring of the software throughout the lifecycle.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en-US" sz="20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software development methodology that focuses on iterative, incremental, small, and rapid releases of software, along with customer feedback. It addresses gaps and conflicts between the customer and developers.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F3CD2E2-A7EC-490C-931E-288CF1753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466" y="1992377"/>
            <a:ext cx="6354146" cy="36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6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F88A67-F876-4E03-96C6-314750AA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272C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most popular DevOps tools</a:t>
            </a:r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42E48-C2F1-4CAB-8000-E54DA084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Puppet</a:t>
            </a: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Chef</a:t>
            </a: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</a:p>
          <a:p>
            <a:pPr algn="l">
              <a:buFont typeface="+mj-lt"/>
              <a:buAutoNum type="arabicPeriod"/>
            </a:pPr>
            <a:r>
              <a:rPr lang="de-DE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80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02F57B-43B1-447F-AEE4-25508440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phases in DevOps</a:t>
            </a:r>
            <a:r>
              <a:rPr lang="en-US" b="1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US" b="1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D90725-97BF-4B75-BFF8-E7E40E586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270" y="1853754"/>
            <a:ext cx="10198360" cy="4416417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 - Initially, there should be a plan for the type of application that needs to be developed. Getting a rough picture of the development process is always a good idea.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- The application is coded as per the end-user requirements.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- Build the application by integrating various codes formed in the previous steps.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- This is the most crucial step of the application development. Test the application and rebuild, if necessary.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- Multiple codes from different programmers are integrated into 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- Code is deployed into a cloud environment for further usage. It is ensured that any new changes do not affect the functioning of a high traffic website.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Operate - Operations are performed on the code if required.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 - Application performance is monitored. Changes are made to meet the end-user requirements.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50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886BCA-B94B-4568-AFD8-D322E6AC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Life cycle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BB627C-365F-4C5B-9C2E-86ECD0F84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24469" cy="4089983"/>
          </a:xfrm>
        </p:spPr>
        <p:txBody>
          <a:bodyPr>
            <a:normAutofit fontScale="92500"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 lifecycle is defined as a combination of different phases of continuous software development, integration, testing, deployment, and monitoring. </a:t>
            </a:r>
          </a:p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competent DevOps lifecycle is necessary to build superior quality software through the system.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22B44BD-D01B-4781-B8B0-84BCF636D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5661"/>
            <a:ext cx="5385707" cy="33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5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ADCBED-BEFA-47C9-9F47-12CCA1FF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13185"/>
            <a:ext cx="9603275" cy="1340570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of the core benefits of DevOps</a:t>
            </a:r>
            <a:br>
              <a:rPr lang="en-US" sz="44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836C64-0EFD-4918-9F76-29AD4D4E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benefits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software delivery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complex problems to manage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and faster correction of defects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benefits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delivery of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Stable operating environments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communication and collaboration between the teams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52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AE4FB1-F3DF-42B8-A70C-6DB9FB2D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272C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role of AWS in DevOps</a:t>
            </a:r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F5C314-E2E4-453C-8B22-14AA343F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46372" cy="4037749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Flexible services - Provides ready-to-use, flexible services without the need to install or set up the software.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for scale - You can manage a single instance or scale to thousands using AWS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 - AWS lets you automate tasks and processes, giving you more time to innovate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- Using AWS Identity and Access Management (IAM), you can set user permissions and policies.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 partner ecosystem - AWS supports a large ecosystem of partners that integrate with and extend AWS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70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528CCB-926A-4BB1-8161-7D2F6B7331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/>
            </a:r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0A68EC1-8BD2-4439-95A1-501AFFD579C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3213"/>
            <a:ext cx="12396788" cy="7161213"/>
          </a:xfrm>
        </p:spPr>
      </p:pic>
    </p:spTree>
    <p:extLst>
      <p:ext uri="{BB962C8B-B14F-4D97-AF65-F5344CB8AC3E}">
        <p14:creationId xmlns:p14="http://schemas.microsoft.com/office/powerpoint/2010/main" val="1364263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</TotalTime>
  <Words>276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Garamond</vt:lpstr>
      <vt:lpstr>Roboto</vt:lpstr>
      <vt:lpstr>Times New Roman</vt:lpstr>
      <vt:lpstr>Organic</vt:lpstr>
      <vt:lpstr>PowerPoint Presentation</vt:lpstr>
      <vt:lpstr>DevOps</vt:lpstr>
      <vt:lpstr>How is DevOps different from agile methodology </vt:lpstr>
      <vt:lpstr>The most popular DevOps tools </vt:lpstr>
      <vt:lpstr>The different phases in DevOps </vt:lpstr>
      <vt:lpstr>DevOps Life cycle</vt:lpstr>
      <vt:lpstr>Some of the core benefits of DevOps </vt:lpstr>
      <vt:lpstr>The role of AWS in DevOps </vt:lpstr>
      <vt:lpstr>  </vt:lpstr>
      <vt:lpstr>Benefits of Devops</vt:lpstr>
      <vt:lpstr>Drawbacks of Devops</vt:lpstr>
      <vt:lpstr>              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Bhavishya R</dc:creator>
  <cp:lastModifiedBy>user</cp:lastModifiedBy>
  <cp:revision>3</cp:revision>
  <dcterms:created xsi:type="dcterms:W3CDTF">2022-04-03T08:58:30Z</dcterms:created>
  <dcterms:modified xsi:type="dcterms:W3CDTF">2022-04-04T11:25:42Z</dcterms:modified>
</cp:coreProperties>
</file>