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8" r:id="rId8"/>
    <p:sldId id="260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00B0-454B-40AE-A7BC-BC4146C7406E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5C30F0F-DDA9-4EC6-8C3C-ADF59C6B37C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2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00B0-454B-40AE-A7BC-BC4146C7406E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0F0F-DDA9-4EC6-8C3C-ADF59C6B37C0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63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00B0-454B-40AE-A7BC-BC4146C7406E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0F0F-DDA9-4EC6-8C3C-ADF59C6B37C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74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00B0-454B-40AE-A7BC-BC4146C7406E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0F0F-DDA9-4EC6-8C3C-ADF59C6B37C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63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00B0-454B-40AE-A7BC-BC4146C7406E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0F0F-DDA9-4EC6-8C3C-ADF59C6B37C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43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00B0-454B-40AE-A7BC-BC4146C7406E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0F0F-DDA9-4EC6-8C3C-ADF59C6B37C0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349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00B0-454B-40AE-A7BC-BC4146C7406E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0F0F-DDA9-4EC6-8C3C-ADF59C6B37C0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01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00B0-454B-40AE-A7BC-BC4146C7406E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0F0F-DDA9-4EC6-8C3C-ADF59C6B37C0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22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00B0-454B-40AE-A7BC-BC4146C7406E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0F0F-DDA9-4EC6-8C3C-ADF59C6B37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15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00B0-454B-40AE-A7BC-BC4146C7406E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0F0F-DDA9-4EC6-8C3C-ADF59C6B37C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24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28900B0-454B-40AE-A7BC-BC4146C7406E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30F0F-DDA9-4EC6-8C3C-ADF59C6B37C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27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900B0-454B-40AE-A7BC-BC4146C7406E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5C30F0F-DDA9-4EC6-8C3C-ADF59C6B37C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80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8B17BE7-249D-4EED-AA08-9CC1D7F52F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290" y="2440538"/>
            <a:ext cx="6559420" cy="197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1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D1FB62-294A-4211-91D9-202E0A4D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 of Maven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019D1D-53DD-45F2-A731-7117389B5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Conversely, Maven has a few drawbacks.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Maven code for an existing dependency is unavailable, you cannot add that dependency using Maven itself.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sources claim that Maven is slow.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000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2B0641F-851F-4588-AB9F-BAAB17855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991" y="2687217"/>
            <a:ext cx="3754017" cy="185679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6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9B48AF-D31C-4879-B19B-E7E598889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FFFE81-D74C-4E0A-9B8C-2362C444C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Maven it is a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Yiddish word 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meaning 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accumulator of knowledge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Maven concept is began to simplify the build processes in the Jakarta Turbine project. 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this the project the JARs were checked into CVS. We wanted a standard way to build the projects, a clear definition of what the project consisted of, an easy way to publish project information, and a way to share JARs across several projects.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result is a tool that can now be used for building and managing any Java-based project. 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have created something that will make the day-to-day work of Java developers easier and generally help with the comprehension of any Java-based project.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520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042537-B05F-4038-AEBC-9C4A0F431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630AED-CCEF-4DB7-AA17-5DF02D9E7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Apache Maven is a software project management and comprehension tool.</a:t>
            </a:r>
          </a:p>
          <a:p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concept of a project object model (POM), Maven can manage a project's build, reporting and documentation from a central piece of information.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 project provides default Project structure and POM.xml file</a:t>
            </a:r>
          </a:p>
          <a:p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POM.xml file will have two entry points that is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* Dependencies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* Plugins</a:t>
            </a:r>
          </a:p>
          <a:p>
            <a:pPr marL="0" indent="0">
              <a:buNone/>
            </a:pPr>
            <a:endParaRPr lang="en-US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78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1D47D8-47ED-4DFC-A4A5-E2C81069D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747" y="998376"/>
            <a:ext cx="9316453" cy="905069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POM.xml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DA242B-3E14-4F48-80BC-1F7291152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747" y="2109537"/>
            <a:ext cx="9926054" cy="40674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POM stands for “Project Object Model”. </a:t>
            </a:r>
            <a:r>
              <a:rPr lang="en-IN" dirty="0"/>
              <a:t>It is a xml file which 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contains information of project and configuration information for the maven to build the project such as dependencies, build directory, source directory, test source directory, plugin, goals etc.</a:t>
            </a:r>
          </a:p>
          <a:p>
            <a:pPr marL="0" indent="0">
              <a:buNone/>
            </a:pPr>
            <a:r>
              <a:rPr lang="en-US" sz="5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stands for “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Extensible Markup Language” is a markup language and file format for storing, transmitting, and reconstructing arbitrary data. 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defines a set of rules for encoding documents in a format that is both human-readable and machine-readable.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81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F37CFA-548F-4213-9050-F3A8FE880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579" y="1010653"/>
            <a:ext cx="9691276" cy="441158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POM.xml file consist of: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A61E0A-B4B4-4DBD-A298-4302835FF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3579" y="1572125"/>
            <a:ext cx="9990221" cy="460483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DEPENDENCIES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Maven, a dependency is just another archive—JAR, ZIP, and so on—which our current project needs in order to compile, build, test, and/or run. These project dependencies are collectively specified in the pom. xml file, inside of a &lt;dependencies&gt; tag.</a:t>
            </a:r>
          </a:p>
          <a:p>
            <a:pPr marL="0" indent="0">
              <a:buNone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PLUGINS</a:t>
            </a:r>
          </a:p>
          <a:p>
            <a:pPr marL="0" indent="0">
              <a:buNone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The maven plugins are central part of maven framework, it is </a:t>
            </a:r>
            <a:r>
              <a:rPr lang="en-US" sz="2400" i="0" dirty="0">
                <a:effectLst/>
                <a:latin typeface="arial" panose="020B0604020202020204" pitchFamily="34" charset="0"/>
              </a:rPr>
              <a:t>used to perform specific goal. The plugins are used for configuration purpose.</a:t>
            </a:r>
          </a:p>
          <a:p>
            <a:pPr marL="0" indent="0" algn="just">
              <a:buNone/>
            </a:pPr>
            <a:r>
              <a:rPr lang="en-US" sz="2400" b="0" i="0" dirty="0">
                <a:effectLst/>
                <a:latin typeface="inter-regular"/>
              </a:rPr>
              <a:t>According to Apache Maven, there are 2 types of maven plugins.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effectLst/>
                <a:latin typeface="inter-regular"/>
              </a:rPr>
              <a:t>Build Plugins</a:t>
            </a:r>
          </a:p>
          <a:p>
            <a:pPr algn="just">
              <a:buFont typeface="+mj-lt"/>
              <a:buAutoNum type="arabicPeriod"/>
            </a:pPr>
            <a:r>
              <a:rPr lang="en-US" sz="2400" b="0" i="0" dirty="0">
                <a:effectLst/>
                <a:latin typeface="inter-regular"/>
              </a:rPr>
              <a:t>Reporting Plugins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70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94849EEE-E90C-4A4F-A61C-3EE9386B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Continue..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69BF9844-B67C-4501-B88F-037C5307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Plugins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plugins are executed at the time of build. These plugins should be declared inside the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&lt;build&gt;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element.</a:t>
            </a:r>
            <a:endParaRPr lang="en-IN" sz="2400" b="0" i="0" dirty="0">
              <a:solidFill>
                <a:srgbClr val="610B4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Reporting Plugins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plugins are executed at the time of site generation. These plugins should be declared inside the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&lt;reporting&gt;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element.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88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A0EA3-EB5D-4DF9-986A-2C25172A3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037" y="167951"/>
            <a:ext cx="10037817" cy="1685803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Maven Project 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11C2ACE1-8B47-495B-B9FA-2988D9EE7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617" y="625151"/>
            <a:ext cx="6027576" cy="528112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FFF7075-7195-42BB-A99A-D19CE66C55F6}"/>
              </a:ext>
            </a:extLst>
          </p:cNvPr>
          <p:cNvSpPr txBox="1"/>
          <p:nvPr/>
        </p:nvSpPr>
        <p:spPr>
          <a:xfrm>
            <a:off x="1017036" y="2220685"/>
            <a:ext cx="41614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Maven project structure defines a folder in order to store all resources and files needed by a web application.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10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B25A56-806F-4750-B142-386ED00A7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MAVEN</a:t>
            </a:r>
            <a:r>
              <a:rPr lang="en-IN" b="1" i="0" dirty="0">
                <a:solidFill>
                  <a:srgbClr val="333333"/>
                </a:solidFill>
                <a:effectLst/>
                <a:latin typeface="Helvetica Neue"/>
              </a:rPr>
              <a:t/>
            </a:r>
            <a:br>
              <a:rPr lang="en-IN" b="1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630F8E-7A07-40E1-B6A9-807595E5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Making the build process easy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Providing a uniform build system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Providing quality project information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Encouraging better development practices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42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B6C3A3-5462-4B4C-B827-6F780E00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Maven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C6D94F-8E41-4E63-8140-CD662F53E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b="0" i="0" dirty="0">
              <a:solidFill>
                <a:srgbClr val="BDC1C6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to manage all the processes, such as building, documentation, releasing, and distribution in project management.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Simplifies the process of project building.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Increases the performance of the project and the building process.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797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192</TotalTime>
  <Words>306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</vt:lpstr>
      <vt:lpstr>Gill Sans MT</vt:lpstr>
      <vt:lpstr>Google Sans</vt:lpstr>
      <vt:lpstr>Helvetica Neue</vt:lpstr>
      <vt:lpstr>inter-regular</vt:lpstr>
      <vt:lpstr>Times New Roman</vt:lpstr>
      <vt:lpstr>Gallery</vt:lpstr>
      <vt:lpstr>PowerPoint Presentation</vt:lpstr>
      <vt:lpstr>Introduction</vt:lpstr>
      <vt:lpstr>Maven</vt:lpstr>
      <vt:lpstr>POM.xml</vt:lpstr>
      <vt:lpstr>POM.xml file consist of:</vt:lpstr>
      <vt:lpstr>Continue..</vt:lpstr>
      <vt:lpstr>Maven Project  Structure</vt:lpstr>
      <vt:lpstr>Objectives of MAVEN </vt:lpstr>
      <vt:lpstr>Advantages of Maven</vt:lpstr>
      <vt:lpstr>Drawbacks of Maven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Bhavishya R</dc:creator>
  <cp:lastModifiedBy>Microsoft account</cp:lastModifiedBy>
  <cp:revision>4</cp:revision>
  <dcterms:created xsi:type="dcterms:W3CDTF">2022-03-30T15:16:09Z</dcterms:created>
  <dcterms:modified xsi:type="dcterms:W3CDTF">2022-03-31T05:49:10Z</dcterms:modified>
</cp:coreProperties>
</file>