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4" r:id="rId2"/>
    <p:sldId id="265" r:id="rId3"/>
    <p:sldId id="257" r:id="rId4"/>
    <p:sldId id="266" r:id="rId5"/>
    <p:sldId id="259" r:id="rId6"/>
    <p:sldId id="260" r:id="rId7"/>
    <p:sldId id="261" r:id="rId8"/>
    <p:sldId id="262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24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67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861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284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5594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432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276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29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61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20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91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518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20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68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45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14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FCDAA-9596-49B2-9A29-86F3F1B81106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8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sxsrf=APq-WBucadZNViuoAffKqeXGxas8Sc7IxQ:1648786652690&amp;q=Semmle+Limited&amp;stick=H4sIAAAAAAAAAOPgE-LSz9U3KKosKMhNV-LVT9c3NEyrNEpOSs7J1dLMKLfST87PyUlNLsnMz9PPL0pPzMusSgRxiq2KS5OKM1MyE4syU4sXsfIFp-bm5qQq-GTmZpakpuxgZdzFzsTBCAAQi8FnYQAAAA&amp;sa=X&amp;ved=2ahUKEwjUuPn1gPL2AhWwR2wGHV-eDs0QmxMoAXoECGsQA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0A4B92-1452-4EB2-9400-A58072C09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735" y="1029205"/>
            <a:ext cx="7324530" cy="420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3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C1384-3C9E-458E-9815-E483CD0A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27643-C10D-48D3-A2FB-AF4A3A52D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is a code hosting platform for version control and collaboration. It lets you and others work together on projects from anywhere.</a:t>
            </a: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73 million (as of </a:t>
            </a:r>
            <a:r>
              <a:rPr lang="en-IN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november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2021)</a:t>
            </a: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Founded 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2008</a:t>
            </a: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CEO</a:t>
            </a:r>
            <a:r>
              <a:rPr lang="en-IN" sz="2400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Thomas</a:t>
            </a:r>
            <a:r>
              <a:rPr lang="en-IN" sz="2400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Dohmke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(15 Nov 2021–)</a:t>
            </a: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Headquarters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 Francisco, California, United States</a:t>
            </a:r>
            <a:endParaRPr lang="en-IN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Subsidiaries: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Semmle</a:t>
            </a:r>
            <a:r>
              <a:rPr lang="en-IN" sz="240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Limited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Software LLC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Inc.</a:t>
            </a:r>
            <a:endParaRPr lang="en-IN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Founders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 Preston-Werner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Chirs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Wanstrath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J. Hyett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Scott Chacon</a:t>
            </a:r>
            <a:endParaRPr lang="en-IN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organization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Corporation</a:t>
            </a:r>
            <a:endParaRPr lang="en-IN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70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03EE-6AC1-4D0D-B72E-EEE012030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194062"/>
            <a:ext cx="2735169" cy="54047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F650A-E211-4C1F-95CA-98F6FB191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85361"/>
            <a:ext cx="7862104" cy="341900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4E4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is a free open source tool.</a:t>
            </a:r>
          </a:p>
          <a:p>
            <a:r>
              <a:rPr lang="en-US" sz="2400" b="0" i="0" dirty="0">
                <a:solidFill>
                  <a:srgbClr val="4E4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distributed version control system.</a:t>
            </a:r>
          </a:p>
          <a:p>
            <a:r>
              <a:rPr lang="en-US" sz="2400" dirty="0">
                <a:solidFill>
                  <a:srgbClr val="4E4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400" b="0" i="0" dirty="0">
                <a:solidFill>
                  <a:srgbClr val="4E4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 to handle everything from small to very large projects with speed and efficiency.</a:t>
            </a:r>
          </a:p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is a DevOps tool used for source code management.</a:t>
            </a:r>
          </a:p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 is software for tracking changes in any set of files, usually used for coordinating work among programmers collaboratively developing source code during software development.</a:t>
            </a:r>
          </a:p>
          <a:p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57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27F4-0620-4EC8-A24F-18A5C203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Repository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53B49-B463-4495-AFAE-F1EA9FBA6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30" y="1677971"/>
            <a:ext cx="9131205" cy="4498992"/>
          </a:xfrm>
        </p:spPr>
        <p:txBody>
          <a:bodyPr>
            <a:normAutofit fontScale="92500" lnSpcReduction="10000"/>
          </a:bodyPr>
          <a:lstStyle/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Git repository tracks and saves the history of all changes made to the files in a Git project. It saves this data in a directory called . git , also known as the repository folder.</a:t>
            </a:r>
          </a:p>
          <a:p>
            <a:pPr marL="0" indent="0" algn="l">
              <a:buNone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repository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upper-right corner of any page, use the drop-down menu, and select New repository.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 a short, memorable name for your repository. ...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Optionally, add a description of your repository. ...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Choose a repository visibility. ...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Initialize this repository with a README.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Click Create repository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11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7631-CA37-4AB0-92C1-78D46092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important git commands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C770B-6DC7-47BD-9F78-11128E61D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:  Initialize a local Git repository</a:t>
            </a:r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add           : This command adds one or more file to the stagging area.</a:t>
            </a:r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status        : It will give the  information about tracked and untracked files</a:t>
            </a:r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commit    : This commands records or snapshots the file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permentaly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version history.</a:t>
            </a:r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diff : This command shows the file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diffrences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are not yet staged.</a:t>
            </a:r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checkout  : This command is used to switch from one branch to another.</a:t>
            </a:r>
          </a:p>
          <a:p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merge      : This command merges the specified branches history into the current branch.</a:t>
            </a:r>
          </a:p>
          <a:p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remote    : this command is used to connect your local </a:t>
            </a:r>
            <a:r>
              <a:rPr lang="en-IN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repositpry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remote server.</a:t>
            </a:r>
          </a:p>
          <a:p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push         : This commands sends the committed changes of master branch to your remote repository.</a:t>
            </a:r>
          </a:p>
          <a:p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pull           : This command fetches and merges changes on the remote server to your working directory.</a:t>
            </a:r>
          </a:p>
          <a:p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clone        : This command is used to obtain repository from an existing URL.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404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60C48-A7B9-41AD-858D-221AEC4B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git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76259-4E18-4918-8579-E79F0DD63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Performance. Git performs very strongly and reliably when compared to other version control systems.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Security. Git is designed specially to maintain the integrity of source code.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Flexibility.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Wide acceptance.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Quality open source project.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3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0237-EC6A-4C4B-898C-8ADA5210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git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14F5B-36BA-4EE1-8D17-23EFF172F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requires technical excellence and it is slower on windows.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have poor GUI and usability.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doesn't support checking out sub-trees.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lacks window support and doesn't track empty folders.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needs multiple branches to support parallel developments used by the developers.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9261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9740-407F-4726-86D6-8F3EABD1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Git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9E3141C-9D0F-406A-918E-A9E03AC49D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520844"/>
              </p:ext>
            </p:extLst>
          </p:nvPr>
        </p:nvGraphicFramePr>
        <p:xfrm>
          <a:off x="718457" y="1611983"/>
          <a:ext cx="7963630" cy="48099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81815">
                  <a:extLst>
                    <a:ext uri="{9D8B030D-6E8A-4147-A177-3AD203B41FA5}">
                      <a16:colId xmlns:a16="http://schemas.microsoft.com/office/drawing/2014/main" val="2254460957"/>
                    </a:ext>
                  </a:extLst>
                </a:gridCol>
                <a:gridCol w="3981815">
                  <a:extLst>
                    <a:ext uri="{9D8B030D-6E8A-4147-A177-3AD203B41FA5}">
                      <a16:colId xmlns:a16="http://schemas.microsoft.com/office/drawing/2014/main" val="1064667502"/>
                    </a:ext>
                  </a:extLst>
                </a:gridCol>
              </a:tblGrid>
              <a:tr h="760814">
                <a:tc>
                  <a:txBody>
                    <a:bodyPr/>
                    <a:lstStyle/>
                    <a:p>
                      <a:r>
                        <a:rPr lang="en-US" sz="2400" b="1" dirty="0"/>
                        <a:t>                             </a:t>
                      </a:r>
                      <a:r>
                        <a:rPr lang="en-US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     </a:t>
                      </a:r>
                      <a:endParaRPr lang="en-IN" sz="3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       </a:t>
                      </a:r>
                      <a:r>
                        <a:rPr lang="en-US" sz="3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</a:t>
                      </a:r>
                      <a:endParaRPr lang="en-IN" sz="3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37711"/>
                  </a:ext>
                </a:extLst>
              </a:tr>
              <a:tr h="76081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 is a service.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 is a Software.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825560"/>
                  </a:ext>
                </a:extLst>
              </a:tr>
              <a:tr h="76081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provides graphical interface.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a command line tool.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985636"/>
                  </a:ext>
                </a:extLst>
              </a:tr>
              <a:tr h="76081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hosted on web.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installed locally on the system.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147714"/>
                  </a:ext>
                </a:extLst>
              </a:tr>
              <a:tr h="76081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 is hosting service for Git repository.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 is a version control system, a tool to manage the source code history.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780851"/>
                  </a:ext>
                </a:extLst>
              </a:tr>
              <a:tr h="76081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provides a desktop interface called git GUI.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provides a desktop interface called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desktop.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78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94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C540D8-9A8E-4832-BD0A-BF1873B1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55" y="2533261"/>
            <a:ext cx="10515600" cy="179147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THANK YOU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2473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</TotalTime>
  <Words>619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Wingdings 3</vt:lpstr>
      <vt:lpstr>Facet</vt:lpstr>
      <vt:lpstr>PowerPoint Presentation</vt:lpstr>
      <vt:lpstr>GitHub</vt:lpstr>
      <vt:lpstr>GIT</vt:lpstr>
      <vt:lpstr>Git Repository</vt:lpstr>
      <vt:lpstr>Some important git commands</vt:lpstr>
      <vt:lpstr>Advantages of git</vt:lpstr>
      <vt:lpstr>Disadvantages of git</vt:lpstr>
      <vt:lpstr>Difference between Github and Git</vt:lpstr>
      <vt:lpstr>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Bhavishya R</dc:creator>
  <cp:lastModifiedBy>Mohak chethan</cp:lastModifiedBy>
  <cp:revision>6</cp:revision>
  <dcterms:created xsi:type="dcterms:W3CDTF">2022-03-31T07:15:56Z</dcterms:created>
  <dcterms:modified xsi:type="dcterms:W3CDTF">2022-04-04T11:17:14Z</dcterms:modified>
</cp:coreProperties>
</file>