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59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05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0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0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8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6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6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65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43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A742-E95A-4EE5-8C8D-306A8E1ED959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8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89DAE-9788-4873-9143-C1F33CFC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531845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3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BFD-7320-4F6F-9D6C-0C3F5D87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6391-05EC-431F-B1F5-67A84584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31768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JIRA is an issue tracking product or a software tool developed by Atlassian, commonly used for bug tracking, project management, and issue tracking; it is entirely based on these three aspects. 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software development and software testing.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 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 a movement of the bug/issue through various stages during its life-cycle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Created/Open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WIP ( Work In Progress)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Completed/Closed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7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25CF-D87E-4427-84A8-597C6773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in Atlassian JIRA</a:t>
            </a:r>
            <a:b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D161-2CC6-4D8C-A24E-6D2C0D31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JIRA, an issue can be anything like 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bug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help-desk ticket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leave request 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34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9704-0E52-40E7-B2EB-40BCB2F5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EF26-0447-4B10-896F-AD990168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reason behind using JIRA 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Upfront and fair licensing policy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is not available elsewhere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latest update on the progress of projects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runs anywhere and recognized with many famous companies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Easily extensible and customizable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8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ABFC-D9FD-4AFB-8B20-8FBD046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generated in 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7B18-F937-454B-9342-E12FA324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046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JIRA offer reports that show statistics for projects, versions, people or other fields within issues.  Various reports included with JIRA 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Age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 Time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Recently Created Issues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Resolved vs. Created Issues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Level Group by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Tracking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Workload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Workload Pie Chart Report,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77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B29A-74FA-4240-8831-20F12EDC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B072-D6E8-4A29-9E13-F9C5923C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Flexible, shiny boards.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Totally redesigned issues.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Simply powerful project configuration.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independent configuration.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let you run agile, your way.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Roadmaps that are connected to real work.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in guardrails for the team with rules.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81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3A5A-8526-4133-B40E-3BED00DC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359B-858A-4EFE-A21B-01696F17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tool is hard to set up and get used 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complicated user interface can make managing tasks difficult.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built-in timeline to track your project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collaboration features to communicate with your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mainly built for engineering and software development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2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C8AEB-1C6A-42CA-8A5F-1D36F745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2766218"/>
            <a:ext cx="10476722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THANK 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19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320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Source Sans Pro</vt:lpstr>
      <vt:lpstr>Times New Roman</vt:lpstr>
      <vt:lpstr>Gallery</vt:lpstr>
      <vt:lpstr>PowerPoint Presentation</vt:lpstr>
      <vt:lpstr>JIRA</vt:lpstr>
      <vt:lpstr>Issue in Atlassian JIRA </vt:lpstr>
      <vt:lpstr>Use of JIRA</vt:lpstr>
      <vt:lpstr>The reports generated in JIRA</vt:lpstr>
      <vt:lpstr>Features of jira</vt:lpstr>
      <vt:lpstr>Drawbacks of JIRA</vt:lpstr>
      <vt:lpstr>               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Mohak chethan</cp:lastModifiedBy>
  <cp:revision>4</cp:revision>
  <dcterms:created xsi:type="dcterms:W3CDTF">2022-04-03T07:21:50Z</dcterms:created>
  <dcterms:modified xsi:type="dcterms:W3CDTF">2022-04-04T11:31:14Z</dcterms:modified>
</cp:coreProperties>
</file>