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9" r:id="rId6"/>
    <p:sldId id="270" r:id="rId7"/>
    <p:sldId id="268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8DBF7F-F34D-49D4-80B2-4B6A7A08F4B1}">
          <p14:sldIdLst>
            <p14:sldId id="256"/>
            <p14:sldId id="257"/>
            <p14:sldId id="259"/>
            <p14:sldId id="258"/>
            <p14:sldId id="269"/>
            <p14:sldId id="270"/>
            <p14:sldId id="268"/>
            <p14:sldId id="271"/>
            <p14:sldId id="260"/>
            <p14:sldId id="261"/>
            <p14:sldId id="262"/>
            <p14:sldId id="263"/>
            <p14:sldId id="264"/>
            <p14:sldId id="265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a Jain" userId="33b0d25ab56b5df9" providerId="LiveId" clId="{B8C58DB7-A781-45F9-8BBB-9301ACA519A2}"/>
    <pc:docChg chg="undo custSel addSld delSld modSld modSection">
      <pc:chgData name="Anisha Jain" userId="33b0d25ab56b5df9" providerId="LiveId" clId="{B8C58DB7-A781-45F9-8BBB-9301ACA519A2}" dt="2022-03-29T17:54:10.485" v="539" actId="2710"/>
      <pc:docMkLst>
        <pc:docMk/>
      </pc:docMkLst>
      <pc:sldChg chg="modSp mod">
        <pc:chgData name="Anisha Jain" userId="33b0d25ab56b5df9" providerId="LiveId" clId="{B8C58DB7-A781-45F9-8BBB-9301ACA519A2}" dt="2022-03-29T17:06:58.876" v="47" actId="20577"/>
        <pc:sldMkLst>
          <pc:docMk/>
          <pc:sldMk cId="1326386656" sldId="258"/>
        </pc:sldMkLst>
        <pc:spChg chg="mod">
          <ac:chgData name="Anisha Jain" userId="33b0d25ab56b5df9" providerId="LiveId" clId="{B8C58DB7-A781-45F9-8BBB-9301ACA519A2}" dt="2022-03-29T17:06:58.876" v="47" actId="20577"/>
          <ac:spMkLst>
            <pc:docMk/>
            <pc:sldMk cId="1326386656" sldId="258"/>
            <ac:spMk id="3" creationId="{19DA1720-CE92-4F22-BF82-720E687941AC}"/>
          </ac:spMkLst>
        </pc:spChg>
      </pc:sldChg>
      <pc:sldChg chg="modSp mod">
        <pc:chgData name="Anisha Jain" userId="33b0d25ab56b5df9" providerId="LiveId" clId="{B8C58DB7-A781-45F9-8BBB-9301ACA519A2}" dt="2022-03-29T17:17:52.091" v="96" actId="1076"/>
        <pc:sldMkLst>
          <pc:docMk/>
          <pc:sldMk cId="1920111302" sldId="259"/>
        </pc:sldMkLst>
        <pc:spChg chg="mod">
          <ac:chgData name="Anisha Jain" userId="33b0d25ab56b5df9" providerId="LiveId" clId="{B8C58DB7-A781-45F9-8BBB-9301ACA519A2}" dt="2022-03-29T17:17:50.185" v="93" actId="122"/>
          <ac:spMkLst>
            <pc:docMk/>
            <pc:sldMk cId="1920111302" sldId="259"/>
            <ac:spMk id="2" creationId="{24198DF0-AD2A-45D5-971D-F8EAE0D216A6}"/>
          </ac:spMkLst>
        </pc:spChg>
        <pc:spChg chg="mod">
          <ac:chgData name="Anisha Jain" userId="33b0d25ab56b5df9" providerId="LiveId" clId="{B8C58DB7-A781-45F9-8BBB-9301ACA519A2}" dt="2022-03-29T17:17:52.091" v="96" actId="1076"/>
          <ac:spMkLst>
            <pc:docMk/>
            <pc:sldMk cId="1920111302" sldId="259"/>
            <ac:spMk id="3" creationId="{E7196E78-5510-4D33-9EB0-AFCCDA89A49B}"/>
          </ac:spMkLst>
        </pc:spChg>
      </pc:sldChg>
      <pc:sldChg chg="addSp delSp modSp del mod">
        <pc:chgData name="Anisha Jain" userId="33b0d25ab56b5df9" providerId="LiveId" clId="{B8C58DB7-A781-45F9-8BBB-9301ACA519A2}" dt="2022-03-29T17:07:59.026" v="49" actId="2696"/>
        <pc:sldMkLst>
          <pc:docMk/>
          <pc:sldMk cId="728814666" sldId="261"/>
        </pc:sldMkLst>
        <pc:spChg chg="mod">
          <ac:chgData name="Anisha Jain" userId="33b0d25ab56b5df9" providerId="LiveId" clId="{B8C58DB7-A781-45F9-8BBB-9301ACA519A2}" dt="2022-03-29T16:55:13.771" v="8" actId="403"/>
          <ac:spMkLst>
            <pc:docMk/>
            <pc:sldMk cId="728814666" sldId="261"/>
            <ac:spMk id="2" creationId="{41494B00-A4BE-4934-98B7-560A658731DB}"/>
          </ac:spMkLst>
        </pc:spChg>
        <pc:spChg chg="mod">
          <ac:chgData name="Anisha Jain" userId="33b0d25ab56b5df9" providerId="LiveId" clId="{B8C58DB7-A781-45F9-8BBB-9301ACA519A2}" dt="2022-03-29T17:06:10.282" v="27" actId="20577"/>
          <ac:spMkLst>
            <pc:docMk/>
            <pc:sldMk cId="728814666" sldId="261"/>
            <ac:spMk id="4" creationId="{D43BD895-7FB7-4889-A436-83F8EBD0E8EA}"/>
          </ac:spMkLst>
        </pc:spChg>
        <pc:picChg chg="add del mod">
          <ac:chgData name="Anisha Jain" userId="33b0d25ab56b5df9" providerId="LiveId" clId="{B8C58DB7-A781-45F9-8BBB-9301ACA519A2}" dt="2022-03-29T17:07:55.714" v="48" actId="478"/>
          <ac:picMkLst>
            <pc:docMk/>
            <pc:sldMk cId="728814666" sldId="261"/>
            <ac:picMk id="2050" creationId="{9B0D95EB-DE3D-475A-8777-234CFC301C96}"/>
          </ac:picMkLst>
        </pc:picChg>
      </pc:sldChg>
      <pc:sldChg chg="addSp delSp modSp new mod">
        <pc:chgData name="Anisha Jain" userId="33b0d25ab56b5df9" providerId="LiveId" clId="{B8C58DB7-A781-45F9-8BBB-9301ACA519A2}" dt="2022-03-29T17:17:09.448" v="86" actId="123"/>
        <pc:sldMkLst>
          <pc:docMk/>
          <pc:sldMk cId="1027990327" sldId="261"/>
        </pc:sldMkLst>
        <pc:spChg chg="mod">
          <ac:chgData name="Anisha Jain" userId="33b0d25ab56b5df9" providerId="LiveId" clId="{B8C58DB7-A781-45F9-8BBB-9301ACA519A2}" dt="2022-03-29T17:13:36.549" v="68" actId="14100"/>
          <ac:spMkLst>
            <pc:docMk/>
            <pc:sldMk cId="1027990327" sldId="261"/>
            <ac:spMk id="2" creationId="{0D337DED-F87F-4FB7-8AC6-517F5671C888}"/>
          </ac:spMkLst>
        </pc:spChg>
        <pc:spChg chg="del">
          <ac:chgData name="Anisha Jain" userId="33b0d25ab56b5df9" providerId="LiveId" clId="{B8C58DB7-A781-45F9-8BBB-9301ACA519A2}" dt="2022-03-29T17:10:41.767" v="59"/>
          <ac:spMkLst>
            <pc:docMk/>
            <pc:sldMk cId="1027990327" sldId="261"/>
            <ac:spMk id="3" creationId="{2370AFF9-335D-45F4-A690-3E98975A7A90}"/>
          </ac:spMkLst>
        </pc:spChg>
        <pc:spChg chg="mod">
          <ac:chgData name="Anisha Jain" userId="33b0d25ab56b5df9" providerId="LiveId" clId="{B8C58DB7-A781-45F9-8BBB-9301ACA519A2}" dt="2022-03-29T17:17:09.448" v="86" actId="123"/>
          <ac:spMkLst>
            <pc:docMk/>
            <pc:sldMk cId="1027990327" sldId="261"/>
            <ac:spMk id="4" creationId="{90772364-29C5-4031-8D8B-AB548D25A135}"/>
          </ac:spMkLst>
        </pc:spChg>
        <pc:picChg chg="add mod">
          <ac:chgData name="Anisha Jain" userId="33b0d25ab56b5df9" providerId="LiveId" clId="{B8C58DB7-A781-45F9-8BBB-9301ACA519A2}" dt="2022-03-29T17:10:41.767" v="59"/>
          <ac:picMkLst>
            <pc:docMk/>
            <pc:sldMk cId="1027990327" sldId="261"/>
            <ac:picMk id="3074" creationId="{B6D2B316-EA98-4645-8E05-023FF839BE1C}"/>
          </ac:picMkLst>
        </pc:picChg>
      </pc:sldChg>
      <pc:sldChg chg="addSp delSp modSp new mod modClrScheme chgLayout">
        <pc:chgData name="Anisha Jain" userId="33b0d25ab56b5df9" providerId="LiveId" clId="{B8C58DB7-A781-45F9-8BBB-9301ACA519A2}" dt="2022-03-29T17:26:02.961" v="186" actId="21"/>
        <pc:sldMkLst>
          <pc:docMk/>
          <pc:sldMk cId="2105023293" sldId="262"/>
        </pc:sldMkLst>
        <pc:spChg chg="del mod ord">
          <ac:chgData name="Anisha Jain" userId="33b0d25ab56b5df9" providerId="LiveId" clId="{B8C58DB7-A781-45F9-8BBB-9301ACA519A2}" dt="2022-03-29T17:18:08.443" v="98" actId="700"/>
          <ac:spMkLst>
            <pc:docMk/>
            <pc:sldMk cId="2105023293" sldId="262"/>
            <ac:spMk id="2" creationId="{67AA0FCC-EC56-40E5-BC29-7670943FBFC2}"/>
          </ac:spMkLst>
        </pc:spChg>
        <pc:spChg chg="del mod ord">
          <ac:chgData name="Anisha Jain" userId="33b0d25ab56b5df9" providerId="LiveId" clId="{B8C58DB7-A781-45F9-8BBB-9301ACA519A2}" dt="2022-03-29T17:18:08.443" v="98" actId="700"/>
          <ac:spMkLst>
            <pc:docMk/>
            <pc:sldMk cId="2105023293" sldId="262"/>
            <ac:spMk id="3" creationId="{0484E968-2588-475C-B99E-738D3304A821}"/>
          </ac:spMkLst>
        </pc:spChg>
        <pc:spChg chg="del">
          <ac:chgData name="Anisha Jain" userId="33b0d25ab56b5df9" providerId="LiveId" clId="{B8C58DB7-A781-45F9-8BBB-9301ACA519A2}" dt="2022-03-29T17:18:08.443" v="98" actId="700"/>
          <ac:spMkLst>
            <pc:docMk/>
            <pc:sldMk cId="2105023293" sldId="262"/>
            <ac:spMk id="4" creationId="{45A7A000-CBA2-4BC1-A82B-2CEADD8DEBD2}"/>
          </ac:spMkLst>
        </pc:spChg>
        <pc:spChg chg="add mod ord">
          <ac:chgData name="Anisha Jain" userId="33b0d25ab56b5df9" providerId="LiveId" clId="{B8C58DB7-A781-45F9-8BBB-9301ACA519A2}" dt="2022-03-29T17:20:07.028" v="124" actId="404"/>
          <ac:spMkLst>
            <pc:docMk/>
            <pc:sldMk cId="2105023293" sldId="262"/>
            <ac:spMk id="5" creationId="{2350B5C7-A7F0-46C1-8754-E3E9389F6D52}"/>
          </ac:spMkLst>
        </pc:spChg>
        <pc:spChg chg="add mod ord">
          <ac:chgData name="Anisha Jain" userId="33b0d25ab56b5df9" providerId="LiveId" clId="{B8C58DB7-A781-45F9-8BBB-9301ACA519A2}" dt="2022-03-29T17:23:33.568" v="170" actId="20577"/>
          <ac:spMkLst>
            <pc:docMk/>
            <pc:sldMk cId="2105023293" sldId="262"/>
            <ac:spMk id="6" creationId="{1E8768DA-37E6-4841-83D7-6E8239E0AE81}"/>
          </ac:spMkLst>
        </pc:spChg>
        <pc:picChg chg="add del mod">
          <ac:chgData name="Anisha Jain" userId="33b0d25ab56b5df9" providerId="LiveId" clId="{B8C58DB7-A781-45F9-8BBB-9301ACA519A2}" dt="2022-03-29T17:26:02.961" v="186" actId="21"/>
          <ac:picMkLst>
            <pc:docMk/>
            <pc:sldMk cId="2105023293" sldId="262"/>
            <ac:picMk id="8" creationId="{7A93C1C7-1F9F-4F08-85CC-7C8B93E8C4D1}"/>
          </ac:picMkLst>
        </pc:picChg>
      </pc:sldChg>
      <pc:sldChg chg="addSp delSp modSp new mod">
        <pc:chgData name="Anisha Jain" userId="33b0d25ab56b5df9" providerId="LiveId" clId="{B8C58DB7-A781-45F9-8BBB-9301ACA519A2}" dt="2022-03-29T17:26:14.408" v="189" actId="14100"/>
        <pc:sldMkLst>
          <pc:docMk/>
          <pc:sldMk cId="2543753583" sldId="263"/>
        </pc:sldMkLst>
        <pc:spChg chg="del">
          <ac:chgData name="Anisha Jain" userId="33b0d25ab56b5df9" providerId="LiveId" clId="{B8C58DB7-A781-45F9-8BBB-9301ACA519A2}" dt="2022-03-29T17:24:30.823" v="178" actId="478"/>
          <ac:spMkLst>
            <pc:docMk/>
            <pc:sldMk cId="2543753583" sldId="263"/>
            <ac:spMk id="2" creationId="{8F519865-9C7E-42EF-92B5-67F42DB731F8}"/>
          </ac:spMkLst>
        </pc:spChg>
        <pc:spChg chg="mod">
          <ac:chgData name="Anisha Jain" userId="33b0d25ab56b5df9" providerId="LiveId" clId="{B8C58DB7-A781-45F9-8BBB-9301ACA519A2}" dt="2022-03-29T17:26:14.408" v="189" actId="14100"/>
          <ac:spMkLst>
            <pc:docMk/>
            <pc:sldMk cId="2543753583" sldId="263"/>
            <ac:spMk id="3" creationId="{0A46DABC-29F0-44B0-9FB7-EE08286C74A3}"/>
          </ac:spMkLst>
        </pc:spChg>
        <pc:picChg chg="add mod">
          <ac:chgData name="Anisha Jain" userId="33b0d25ab56b5df9" providerId="LiveId" clId="{B8C58DB7-A781-45F9-8BBB-9301ACA519A2}" dt="2022-03-29T17:26:11.605" v="188" actId="1076"/>
          <ac:picMkLst>
            <pc:docMk/>
            <pc:sldMk cId="2543753583" sldId="263"/>
            <ac:picMk id="4" creationId="{E31F6270-AED2-4DCB-BA1D-51EC1445FC6B}"/>
          </ac:picMkLst>
        </pc:picChg>
      </pc:sldChg>
      <pc:sldChg chg="modSp new mod">
        <pc:chgData name="Anisha Jain" userId="33b0d25ab56b5df9" providerId="LiveId" clId="{B8C58DB7-A781-45F9-8BBB-9301ACA519A2}" dt="2022-03-29T17:27:57.027" v="258" actId="1076"/>
        <pc:sldMkLst>
          <pc:docMk/>
          <pc:sldMk cId="565239053" sldId="264"/>
        </pc:sldMkLst>
        <pc:spChg chg="mod">
          <ac:chgData name="Anisha Jain" userId="33b0d25ab56b5df9" providerId="LiveId" clId="{B8C58DB7-A781-45F9-8BBB-9301ACA519A2}" dt="2022-03-29T17:27:57.027" v="258" actId="1076"/>
          <ac:spMkLst>
            <pc:docMk/>
            <pc:sldMk cId="565239053" sldId="264"/>
            <ac:spMk id="2" creationId="{55BB080E-A9B0-42C7-8119-0BD99111800A}"/>
          </ac:spMkLst>
        </pc:spChg>
        <pc:spChg chg="mod">
          <ac:chgData name="Anisha Jain" userId="33b0d25ab56b5df9" providerId="LiveId" clId="{B8C58DB7-A781-45F9-8BBB-9301ACA519A2}" dt="2022-03-29T17:27:51.064" v="257" actId="1076"/>
          <ac:spMkLst>
            <pc:docMk/>
            <pc:sldMk cId="565239053" sldId="264"/>
            <ac:spMk id="3" creationId="{B76D2795-C0D3-448A-B49E-6463D51317DA}"/>
          </ac:spMkLst>
        </pc:spChg>
      </pc:sldChg>
      <pc:sldChg chg="modSp new mod">
        <pc:chgData name="Anisha Jain" userId="33b0d25ab56b5df9" providerId="LiveId" clId="{B8C58DB7-A781-45F9-8BBB-9301ACA519A2}" dt="2022-03-29T17:33:43.590" v="301" actId="2710"/>
        <pc:sldMkLst>
          <pc:docMk/>
          <pc:sldMk cId="248906567" sldId="265"/>
        </pc:sldMkLst>
        <pc:spChg chg="mod">
          <ac:chgData name="Anisha Jain" userId="33b0d25ab56b5df9" providerId="LiveId" clId="{B8C58DB7-A781-45F9-8BBB-9301ACA519A2}" dt="2022-03-29T17:31:48.699" v="278" actId="403"/>
          <ac:spMkLst>
            <pc:docMk/>
            <pc:sldMk cId="248906567" sldId="265"/>
            <ac:spMk id="2" creationId="{EBE35198-24F8-4421-8E5D-9FD12549126B}"/>
          </ac:spMkLst>
        </pc:spChg>
        <pc:spChg chg="mod">
          <ac:chgData name="Anisha Jain" userId="33b0d25ab56b5df9" providerId="LiveId" clId="{B8C58DB7-A781-45F9-8BBB-9301ACA519A2}" dt="2022-03-29T17:33:43.590" v="301" actId="2710"/>
          <ac:spMkLst>
            <pc:docMk/>
            <pc:sldMk cId="248906567" sldId="265"/>
            <ac:spMk id="3" creationId="{C54D6D95-3C53-45D3-B80F-EF04A4FC5401}"/>
          </ac:spMkLst>
        </pc:spChg>
      </pc:sldChg>
      <pc:sldChg chg="modSp new mod">
        <pc:chgData name="Anisha Jain" userId="33b0d25ab56b5df9" providerId="LiveId" clId="{B8C58DB7-A781-45F9-8BBB-9301ACA519A2}" dt="2022-03-29T17:35:43.379" v="332" actId="20577"/>
        <pc:sldMkLst>
          <pc:docMk/>
          <pc:sldMk cId="983920204" sldId="266"/>
        </pc:sldMkLst>
        <pc:spChg chg="mod">
          <ac:chgData name="Anisha Jain" userId="33b0d25ab56b5df9" providerId="LiveId" clId="{B8C58DB7-A781-45F9-8BBB-9301ACA519A2}" dt="2022-03-29T17:34:44.223" v="317" actId="403"/>
          <ac:spMkLst>
            <pc:docMk/>
            <pc:sldMk cId="983920204" sldId="266"/>
            <ac:spMk id="2" creationId="{9AB04365-8ED6-4419-932A-71B1E52E9777}"/>
          </ac:spMkLst>
        </pc:spChg>
        <pc:spChg chg="mod">
          <ac:chgData name="Anisha Jain" userId="33b0d25ab56b5df9" providerId="LiveId" clId="{B8C58DB7-A781-45F9-8BBB-9301ACA519A2}" dt="2022-03-29T17:35:43.379" v="332" actId="20577"/>
          <ac:spMkLst>
            <pc:docMk/>
            <pc:sldMk cId="983920204" sldId="266"/>
            <ac:spMk id="3" creationId="{6E0DD8EE-AE90-46AA-895D-7AF5B70ED368}"/>
          </ac:spMkLst>
        </pc:spChg>
      </pc:sldChg>
      <pc:sldChg chg="addSp delSp modSp new mod">
        <pc:chgData name="Anisha Jain" userId="33b0d25ab56b5df9" providerId="LiveId" clId="{B8C58DB7-A781-45F9-8BBB-9301ACA519A2}" dt="2022-03-29T17:38:01.387" v="358" actId="14100"/>
        <pc:sldMkLst>
          <pc:docMk/>
          <pc:sldMk cId="952142659" sldId="267"/>
        </pc:sldMkLst>
        <pc:spChg chg="mod">
          <ac:chgData name="Anisha Jain" userId="33b0d25ab56b5df9" providerId="LiveId" clId="{B8C58DB7-A781-45F9-8BBB-9301ACA519A2}" dt="2022-03-29T17:38:01.387" v="358" actId="14100"/>
          <ac:spMkLst>
            <pc:docMk/>
            <pc:sldMk cId="952142659" sldId="267"/>
            <ac:spMk id="2" creationId="{1390A196-9735-486C-BFD8-D6D61A7D59B5}"/>
          </ac:spMkLst>
        </pc:spChg>
        <pc:spChg chg="del">
          <ac:chgData name="Anisha Jain" userId="33b0d25ab56b5df9" providerId="LiveId" clId="{B8C58DB7-A781-45F9-8BBB-9301ACA519A2}" dt="2022-03-29T17:37:27.204" v="354" actId="22"/>
          <ac:spMkLst>
            <pc:docMk/>
            <pc:sldMk cId="952142659" sldId="267"/>
            <ac:spMk id="3" creationId="{FED4FC02-69B3-41ED-9D5F-3509FF0A9BF2}"/>
          </ac:spMkLst>
        </pc:spChg>
        <pc:picChg chg="add mod ord">
          <ac:chgData name="Anisha Jain" userId="33b0d25ab56b5df9" providerId="LiveId" clId="{B8C58DB7-A781-45F9-8BBB-9301ACA519A2}" dt="2022-03-29T17:37:40.437" v="357" actId="14100"/>
          <ac:picMkLst>
            <pc:docMk/>
            <pc:sldMk cId="952142659" sldId="267"/>
            <ac:picMk id="5" creationId="{0D932643-8AA4-4081-8845-619235E0C5DB}"/>
          </ac:picMkLst>
        </pc:picChg>
      </pc:sldChg>
      <pc:sldChg chg="addSp delSp modSp new mod modClrScheme chgLayout">
        <pc:chgData name="Anisha Jain" userId="33b0d25ab56b5df9" providerId="LiveId" clId="{B8C58DB7-A781-45F9-8BBB-9301ACA519A2}" dt="2022-03-29T17:45:42.526" v="438" actId="404"/>
        <pc:sldMkLst>
          <pc:docMk/>
          <pc:sldMk cId="979061073" sldId="268"/>
        </pc:sldMkLst>
        <pc:spChg chg="mod ord">
          <ac:chgData name="Anisha Jain" userId="33b0d25ab56b5df9" providerId="LiveId" clId="{B8C58DB7-A781-45F9-8BBB-9301ACA519A2}" dt="2022-03-29T17:42:40.817" v="391" actId="14100"/>
          <ac:spMkLst>
            <pc:docMk/>
            <pc:sldMk cId="979061073" sldId="268"/>
            <ac:spMk id="2" creationId="{3DF495EC-E47F-40E0-982D-7EE6E11350FC}"/>
          </ac:spMkLst>
        </pc:spChg>
        <pc:spChg chg="mod ord">
          <ac:chgData name="Anisha Jain" userId="33b0d25ab56b5df9" providerId="LiveId" clId="{B8C58DB7-A781-45F9-8BBB-9301ACA519A2}" dt="2022-03-29T17:45:42.526" v="438" actId="404"/>
          <ac:spMkLst>
            <pc:docMk/>
            <pc:sldMk cId="979061073" sldId="268"/>
            <ac:spMk id="3" creationId="{2A360519-EA5D-4AFA-85DD-04BF1E06001D}"/>
          </ac:spMkLst>
        </pc:spChg>
        <pc:spChg chg="add del mod ord">
          <ac:chgData name="Anisha Jain" userId="33b0d25ab56b5df9" providerId="LiveId" clId="{B8C58DB7-A781-45F9-8BBB-9301ACA519A2}" dt="2022-03-29T17:43:10.288" v="397"/>
          <ac:spMkLst>
            <pc:docMk/>
            <pc:sldMk cId="979061073" sldId="268"/>
            <ac:spMk id="4" creationId="{64B5890A-E1A0-4E17-9D8C-EEBB3026DB9A}"/>
          </ac:spMkLst>
        </pc:spChg>
        <pc:spChg chg="add del mod">
          <ac:chgData name="Anisha Jain" userId="33b0d25ab56b5df9" providerId="LiveId" clId="{B8C58DB7-A781-45F9-8BBB-9301ACA519A2}" dt="2022-03-29T17:44:25.961" v="427" actId="478"/>
          <ac:spMkLst>
            <pc:docMk/>
            <pc:sldMk cId="979061073" sldId="268"/>
            <ac:spMk id="5" creationId="{48BAF0AD-24BA-4A4F-BB08-CD02C4D2D904}"/>
          </ac:spMkLst>
        </pc:spChg>
        <pc:picChg chg="add mod">
          <ac:chgData name="Anisha Jain" userId="33b0d25ab56b5df9" providerId="LiveId" clId="{B8C58DB7-A781-45F9-8BBB-9301ACA519A2}" dt="2022-03-29T17:44:34.461" v="430" actId="1076"/>
          <ac:picMkLst>
            <pc:docMk/>
            <pc:sldMk cId="979061073" sldId="268"/>
            <ac:picMk id="7" creationId="{4CE0C1F9-B533-4672-A28F-B27DAB4A5728}"/>
          </ac:picMkLst>
        </pc:picChg>
        <pc:picChg chg="add del mod">
          <ac:chgData name="Anisha Jain" userId="33b0d25ab56b5df9" providerId="LiveId" clId="{B8C58DB7-A781-45F9-8BBB-9301ACA519A2}" dt="2022-03-29T17:43:47.799" v="419" actId="478"/>
          <ac:picMkLst>
            <pc:docMk/>
            <pc:sldMk cId="979061073" sldId="268"/>
            <ac:picMk id="4098" creationId="{9213E028-B698-4AAA-A0A3-3E5630710238}"/>
          </ac:picMkLst>
        </pc:picChg>
      </pc:sldChg>
      <pc:sldChg chg="addSp delSp modSp new mod modClrScheme chgLayout">
        <pc:chgData name="Anisha Jain" userId="33b0d25ab56b5df9" providerId="LiveId" clId="{B8C58DB7-A781-45F9-8BBB-9301ACA519A2}" dt="2022-03-29T17:49:20.298" v="476" actId="27636"/>
        <pc:sldMkLst>
          <pc:docMk/>
          <pc:sldMk cId="2340866648" sldId="269"/>
        </pc:sldMkLst>
        <pc:spChg chg="add mod">
          <ac:chgData name="Anisha Jain" userId="33b0d25ab56b5df9" providerId="LiveId" clId="{B8C58DB7-A781-45F9-8BBB-9301ACA519A2}" dt="2022-03-29T17:47:13.073" v="455" actId="14100"/>
          <ac:spMkLst>
            <pc:docMk/>
            <pc:sldMk cId="2340866648" sldId="269"/>
            <ac:spMk id="2" creationId="{5C779979-A269-4FF8-B09E-992988B89E4C}"/>
          </ac:spMkLst>
        </pc:spChg>
        <pc:spChg chg="add del mod">
          <ac:chgData name="Anisha Jain" userId="33b0d25ab56b5df9" providerId="LiveId" clId="{B8C58DB7-A781-45F9-8BBB-9301ACA519A2}" dt="2022-03-29T17:46:32.066" v="447"/>
          <ac:spMkLst>
            <pc:docMk/>
            <pc:sldMk cId="2340866648" sldId="269"/>
            <ac:spMk id="3" creationId="{EACACCA0-B491-404B-B0A3-884920271979}"/>
          </ac:spMkLst>
        </pc:spChg>
        <pc:spChg chg="add mod">
          <ac:chgData name="Anisha Jain" userId="33b0d25ab56b5df9" providerId="LiveId" clId="{B8C58DB7-A781-45F9-8BBB-9301ACA519A2}" dt="2022-03-29T17:49:20.298" v="476" actId="27636"/>
          <ac:spMkLst>
            <pc:docMk/>
            <pc:sldMk cId="2340866648" sldId="269"/>
            <ac:spMk id="4" creationId="{AD5F1323-4132-43E5-88F5-EC59770F0088}"/>
          </ac:spMkLst>
        </pc:spChg>
        <pc:picChg chg="add del mod">
          <ac:chgData name="Anisha Jain" userId="33b0d25ab56b5df9" providerId="LiveId" clId="{B8C58DB7-A781-45F9-8BBB-9301ACA519A2}" dt="2022-03-29T17:44:46.967" v="434" actId="478"/>
          <ac:picMkLst>
            <pc:docMk/>
            <pc:sldMk cId="2340866648" sldId="269"/>
            <ac:picMk id="5122" creationId="{351719D1-B282-4133-A4DE-D374B16D5B9A}"/>
          </ac:picMkLst>
        </pc:picChg>
        <pc:picChg chg="add mod">
          <ac:chgData name="Anisha Jain" userId="33b0d25ab56b5df9" providerId="LiveId" clId="{B8C58DB7-A781-45F9-8BBB-9301ACA519A2}" dt="2022-03-29T17:46:53.465" v="451" actId="1076"/>
          <ac:picMkLst>
            <pc:docMk/>
            <pc:sldMk cId="2340866648" sldId="269"/>
            <ac:picMk id="5124" creationId="{8C668FA5-3963-4D25-B929-0AAC8C2FE7BA}"/>
          </ac:picMkLst>
        </pc:picChg>
      </pc:sldChg>
      <pc:sldChg chg="addSp delSp modSp new mod">
        <pc:chgData name="Anisha Jain" userId="33b0d25ab56b5df9" providerId="LiveId" clId="{B8C58DB7-A781-45F9-8BBB-9301ACA519A2}" dt="2022-03-29T17:51:19.301" v="518" actId="14100"/>
        <pc:sldMkLst>
          <pc:docMk/>
          <pc:sldMk cId="1951527088" sldId="270"/>
        </pc:sldMkLst>
        <pc:spChg chg="mod">
          <ac:chgData name="Anisha Jain" userId="33b0d25ab56b5df9" providerId="LiveId" clId="{B8C58DB7-A781-45F9-8BBB-9301ACA519A2}" dt="2022-03-29T17:49:39.819" v="487" actId="20577"/>
          <ac:spMkLst>
            <pc:docMk/>
            <pc:sldMk cId="1951527088" sldId="270"/>
            <ac:spMk id="2" creationId="{7E008D4F-640E-4084-952C-FFDC10481894}"/>
          </ac:spMkLst>
        </pc:spChg>
        <pc:spChg chg="del">
          <ac:chgData name="Anisha Jain" userId="33b0d25ab56b5df9" providerId="LiveId" clId="{B8C58DB7-A781-45F9-8BBB-9301ACA519A2}" dt="2022-03-29T17:51:06.036" v="513"/>
          <ac:spMkLst>
            <pc:docMk/>
            <pc:sldMk cId="1951527088" sldId="270"/>
            <ac:spMk id="3" creationId="{E22CEAA1-E4EC-4125-BFC5-46FE642335A9}"/>
          </ac:spMkLst>
        </pc:spChg>
        <pc:spChg chg="mod">
          <ac:chgData name="Anisha Jain" userId="33b0d25ab56b5df9" providerId="LiveId" clId="{B8C58DB7-A781-45F9-8BBB-9301ACA519A2}" dt="2022-03-29T17:51:19.301" v="518" actId="14100"/>
          <ac:spMkLst>
            <pc:docMk/>
            <pc:sldMk cId="1951527088" sldId="270"/>
            <ac:spMk id="4" creationId="{E7C3B79F-5337-42B0-838F-E60235429DB9}"/>
          </ac:spMkLst>
        </pc:spChg>
        <pc:picChg chg="add mod">
          <ac:chgData name="Anisha Jain" userId="33b0d25ab56b5df9" providerId="LiveId" clId="{B8C58DB7-A781-45F9-8BBB-9301ACA519A2}" dt="2022-03-29T17:51:14.323" v="517" actId="1076"/>
          <ac:picMkLst>
            <pc:docMk/>
            <pc:sldMk cId="1951527088" sldId="270"/>
            <ac:picMk id="6146" creationId="{E2184B87-4266-49AC-A4C9-F77037AA32F5}"/>
          </ac:picMkLst>
        </pc:picChg>
      </pc:sldChg>
      <pc:sldChg chg="modSp new mod">
        <pc:chgData name="Anisha Jain" userId="33b0d25ab56b5df9" providerId="LiveId" clId="{B8C58DB7-A781-45F9-8BBB-9301ACA519A2}" dt="2022-03-29T17:54:10.485" v="539" actId="2710"/>
        <pc:sldMkLst>
          <pc:docMk/>
          <pc:sldMk cId="1738480538" sldId="271"/>
        </pc:sldMkLst>
        <pc:spChg chg="mod">
          <ac:chgData name="Anisha Jain" userId="33b0d25ab56b5df9" providerId="LiveId" clId="{B8C58DB7-A781-45F9-8BBB-9301ACA519A2}" dt="2022-03-29T17:51:39.692" v="527" actId="20577"/>
          <ac:spMkLst>
            <pc:docMk/>
            <pc:sldMk cId="1738480538" sldId="271"/>
            <ac:spMk id="2" creationId="{F632B3DE-20C5-43C5-9ECC-DCBF0158F72B}"/>
          </ac:spMkLst>
        </pc:spChg>
        <pc:spChg chg="mod">
          <ac:chgData name="Anisha Jain" userId="33b0d25ab56b5df9" providerId="LiveId" clId="{B8C58DB7-A781-45F9-8BBB-9301ACA519A2}" dt="2022-03-29T17:54:10.485" v="539" actId="2710"/>
          <ac:spMkLst>
            <pc:docMk/>
            <pc:sldMk cId="1738480538" sldId="271"/>
            <ac:spMk id="4" creationId="{DD132BDC-0825-49CF-B407-A55432E199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D6D1-7EE6-4F1D-A857-6A0C334E1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68BD5-3397-4F19-8F57-6FB6BC4A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26FF-46BC-4EEB-825F-4FFE474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1A34-E12B-4365-9101-EFD0211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3D90-6DE4-4079-A1F0-DB78B505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3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1F84-0539-400B-B1A2-30017A33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CF217-6738-4467-835D-71D6692E1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8127B-C4D4-45C5-8886-13DB7CD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157E-9276-4C59-9C29-9C7C1B48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7E95-C815-451D-9F29-05F31EB7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238F9-C0F6-480C-85E6-9BF3D3D4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C9A45-32A5-4E86-AFD3-4DF310BF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FB57-AB4C-4036-9385-C980614A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8B3D-7B13-4C97-98B6-BEA8494A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37F8-5FA4-441C-816E-FADEBCBE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0934-6310-45C9-8B63-6FA15206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AB67-3796-4EF3-ADF1-548C9AE1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1E5-C40A-4CA2-B9D4-54797A9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331F-4879-40E7-A428-B0148D48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E661-995C-4CCC-9D99-BF53026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4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8A4D-2B04-448E-8676-AB5B62A3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BA46-A6D5-4149-AF87-C1A1F664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9C75-1A5E-40FF-A3A6-DC357A4E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CB57-44AF-41AC-BA38-D589AD5B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1CCD-B665-45E5-B9EC-80C4CBC2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5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4BCE-E6AA-4894-9D83-A30BA09D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6999-3E41-4ECB-9101-B3ECD8A6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7785-DB79-45BC-A53F-6BC508FB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309C-D002-4C45-91B7-132FC87C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B546-C03E-4568-B3C1-404D4309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F476-6805-48C2-821F-AB0B2229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6A36-0340-41C4-B3D6-92FCFDE6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C251C-1EF6-4ACC-A9C9-D57D2DB4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0124-F863-4A45-8E8D-3A2525A9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13B08-A0AB-43A3-A2FB-CA6DF50A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24C23-EFC2-4FF0-8906-1F8FF7022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25C1D-E87C-4651-B01D-0F2FEA70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70400-5410-45B6-9D30-E0D8D0E0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27637-25EA-4F09-8310-980C8045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1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124F-E282-485A-AEDB-9AE9A50A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1570C-09ED-4714-BD7B-55C140B9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9E8BA-9AD2-43C5-A054-5D1E0AF9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CCE61-D73B-4810-8020-AC4A81BA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3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5199-291A-4635-BEF0-6BBC61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46A58-E3F9-405D-9CD1-91B56839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5D5C1-08B8-4821-8885-0644374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4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F0C2-9AD5-4E22-B326-50FE32A4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9BE5-EC7D-48E5-94D4-7D3A6E10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881EB-8307-4AFE-96C5-1CA263FD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2825-DD2D-4369-A35D-2DF35D3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436A-AB47-4450-99BE-93E87AE9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53A0C-05B9-403E-9964-76D642D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7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AB47-7639-4D87-94CA-E16EC22B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F07B2-A1E3-4CDC-967C-D2791AA3B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F741-2ECE-4147-ACE7-1E15F54DC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100-2C01-4A7D-9CB6-3304D080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25552-F92E-4E55-8EF7-3166A90F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5307E-4C02-478B-B51A-F7938CE0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8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DC46F-27A0-4909-A9CF-A5AEB0D2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F32E-0CDC-4372-81C8-6573EC44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1639-F5F5-4324-8AA1-66FDCF7F0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9AC1-A261-4B2C-90BC-C462F46237C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67A2-2BDD-4F50-A065-ABA3B306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8801-3DCA-4EC3-B574-C7C7A1373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8A8DE-1D61-4C7E-81F0-AC922A6C83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FABA-5047-46AB-9F66-73D4A5929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843D3-E5B0-458D-96E8-E3B41A592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  <a:p>
            <a:pPr algn="r"/>
            <a:r>
              <a:rPr lang="en-IN" dirty="0"/>
              <a:t>MOHAK CHETHAN K</a:t>
            </a:r>
          </a:p>
        </p:txBody>
      </p:sp>
    </p:spTree>
    <p:extLst>
      <p:ext uri="{BB962C8B-B14F-4D97-AF65-F5344CB8AC3E}">
        <p14:creationId xmlns:p14="http://schemas.microsoft.com/office/powerpoint/2010/main" val="53595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7DED-F87F-4FB7-8AC6-517F5671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57835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WAN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2364-29C5-4031-8D8B-AB548D25A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565930" cy="381158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network that extends over a large geographical area such as states or countries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widely used in the field of Business, government, and education.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omputer Network Types">
            <a:extLst>
              <a:ext uri="{FF2B5EF4-FFF2-40B4-BE49-F238E27FC236}">
                <a16:creationId xmlns:a16="http://schemas.microsoft.com/office/drawing/2014/main" id="{B6D2B316-EA98-4645-8E05-023FF839BE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r="10491"/>
          <a:stretch>
            <a:fillRect/>
          </a:stretch>
        </p:blipFill>
        <p:spPr bwMode="auto">
          <a:xfrm>
            <a:off x="5646656" y="987425"/>
            <a:ext cx="570873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9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50B5C7-A7F0-46C1-8754-E3E9389F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IP ADDRESS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768DA-37E6-4841-83D7-6E8239E0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short form of "Internet Protocol Address”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unique number provided to every device connected to the internet network</a:t>
            </a:r>
            <a:endParaRPr lang="en-US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represented in an integer number separated by a dot (.)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example, 192.168.2.33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2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DABC-29F0-44B0-9FB7-EE08286C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835"/>
            <a:ext cx="10515600" cy="51191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Address: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network address specifies the unique number which is assigned to your network.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 Address: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host address is a specific address number assigned to each host machine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F6270-AED2-4DCB-BA1D-51EC1445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74" y="3543909"/>
            <a:ext cx="4740051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80E-A9B0-42C7-8119-0BD99111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13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TYPES OF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2795-C0D3-448A-B49E-6463D5131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50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IPV4(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Protocol version 4)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IPV6(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 Protocol version 6)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3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5198-24F8-4421-8E5D-9FD12549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6D95-3C53-45D3-B80F-EF04A4FC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IPv4 is version 4 of IP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current version and the most commonly used IP</a:t>
            </a:r>
            <a:r>
              <a:rPr lang="en-US" sz="20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address.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32-bit address written in four numbers separated by a dot (.) i.e., periods.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address is unique for each device. For example, 66.94.29.13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4365-8ED6-4419-932A-71B1E52E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IPV6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D8EE-AE90-46AA-895D-7AF5B70E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IPv6 is the next generation of IP addresses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difference between IPv4 and IPv6 is the address size of IP addresses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IPv4 is a 32-bit address, whereas IPv6 is a 128-bit hexadecimal address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IPv6 provides a large address space, and it contains a simple header as compared to IPv4.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2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2B6C9C-F87E-4D7E-89EA-E84DB9027FEF}"/>
              </a:ext>
            </a:extLst>
          </p:cNvPr>
          <p:cNvSpPr txBox="1"/>
          <p:nvPr/>
        </p:nvSpPr>
        <p:spPr>
          <a:xfrm>
            <a:off x="4846949" y="3105834"/>
            <a:ext cx="249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664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8391-7832-408D-B7E0-81FE492D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What is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598C-17EC-4029-8E49-84531852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of devices connected through links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nodes of a computer network may include personal computers,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networking hardware, or other specialized or general-purpose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8DF0-AD2A-45D5-971D-F8EAE0D2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Types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6E78-5510-4D33-9EB0-AFCCDA89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LAN(Local Area Network)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WAN(Wide Area Network)</a:t>
            </a:r>
          </a:p>
        </p:txBody>
      </p:sp>
    </p:spTree>
    <p:extLst>
      <p:ext uri="{BB962C8B-B14F-4D97-AF65-F5344CB8AC3E}">
        <p14:creationId xmlns:p14="http://schemas.microsoft.com/office/powerpoint/2010/main" val="192011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3F81-A795-4E3F-AC8A-35543B5A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Networking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1720-CE92-4F22-BF82-720E6879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Routers</a:t>
            </a:r>
          </a:p>
          <a:p>
            <a:pPr>
              <a:lnSpc>
                <a:spcPct val="150000"/>
              </a:lnSpc>
            </a:pPr>
            <a:r>
              <a:rPr lang="en-IN" dirty="0"/>
              <a:t>Hub</a:t>
            </a:r>
          </a:p>
          <a:p>
            <a:pPr>
              <a:lnSpc>
                <a:spcPct val="150000"/>
              </a:lnSpc>
            </a:pPr>
            <a:r>
              <a:rPr lang="en-IN" dirty="0"/>
              <a:t>Switches</a:t>
            </a:r>
          </a:p>
          <a:p>
            <a:pPr>
              <a:lnSpc>
                <a:spcPct val="150000"/>
              </a:lnSpc>
            </a:pPr>
            <a:r>
              <a:rPr lang="en-IN" dirty="0"/>
              <a:t>Modem</a:t>
            </a:r>
          </a:p>
        </p:txBody>
      </p:sp>
    </p:spTree>
    <p:extLst>
      <p:ext uri="{BB962C8B-B14F-4D97-AF65-F5344CB8AC3E}">
        <p14:creationId xmlns:p14="http://schemas.microsoft.com/office/powerpoint/2010/main" val="13263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9979-A269-4FF8-B09E-992988B8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3920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HUB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1323-4132-43E5-88F5-EC59770F0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7680"/>
            <a:ext cx="5841178" cy="4111308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hub is a physical layer networking device which is used to connect multiple devices in a 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generally used to connect computers in a LAN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hub has many ports in 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computer which intends to be connected to the network is plugged in to one of these ports</a:t>
            </a:r>
          </a:p>
          <a:p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C668FA5-3963-4D25-B929-0AAC8C2FE7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66" y="1198880"/>
            <a:ext cx="4931914" cy="39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8D4F-640E-4084-952C-FFDC1048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0584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SWITCHES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3B79F-5337-42B0-838F-E6023542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5280"/>
            <a:ext cx="5256212" cy="426370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switch is a data link layer networking device which connects devices in a network and uses packet switching to send and receive data over the network.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Like a hub, a switch also has many ports, to which computers are plugged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184B87-4266-49AC-A4C9-F77037AA32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531" y="1193800"/>
            <a:ext cx="5286466" cy="42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2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95EC-E47F-40E0-982D-7EE6E113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715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0519-EA5D-4AFA-85DD-04BF1E06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882" y="2057400"/>
            <a:ext cx="5274778" cy="396748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responsible for receiving, analyzing, and forwarding data packets among the connected computer networks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Routers provide protection against broadcast storms.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E0C1F9-B533-4672-A28F-B27DAB4A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41" y="457200"/>
            <a:ext cx="5111619" cy="57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6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B3DE-20C5-43C5-9ECC-DCBF0158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15" y="457200"/>
            <a:ext cx="3932237" cy="94488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2BDC-0825-49CF-B407-A55432E1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215" y="1503680"/>
            <a:ext cx="9473136" cy="436530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Modem is a device that enables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modulation and demodulation.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stored on the computer is digital whereas a telephone line or cable wire can transmit only analog data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32C45-5F66-4A3D-B6BF-8878F91C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00" y="3653794"/>
            <a:ext cx="3955704" cy="221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8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2A3B-DE2A-4AB4-8122-98C7B3E0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843836" cy="96818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  <a:cs typeface="Arial" panose="020B0604020202020204" pitchFamily="34" charset="0"/>
              </a:rPr>
              <a:t>LAN</a:t>
            </a:r>
          </a:p>
        </p:txBody>
      </p:sp>
      <p:pic>
        <p:nvPicPr>
          <p:cNvPr id="1026" name="Picture 2" descr="Computer Network Types">
            <a:extLst>
              <a:ext uri="{FF2B5EF4-FFF2-40B4-BE49-F238E27FC236}">
                <a16:creationId xmlns:a16="http://schemas.microsoft.com/office/drawing/2014/main" id="{7513D133-F1F4-48DE-A9E2-C9097C58CE6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r="2363"/>
          <a:stretch/>
        </p:blipFill>
        <p:spPr>
          <a:xfrm>
            <a:off x="7234518" y="1786218"/>
            <a:ext cx="4721810" cy="372838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62A11-B73C-43F2-BD3B-2D9AF7A3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94730" cy="3811588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group of computers connected to each other in a small area such as building, office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 for connecting two or more personal computers through a communication medium such as twisted pair, coaxial cable,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9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487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</vt:lpstr>
      <vt:lpstr>Arial Black</vt:lpstr>
      <vt:lpstr>Calibri</vt:lpstr>
      <vt:lpstr>Calibri Light</vt:lpstr>
      <vt:lpstr>Office Theme</vt:lpstr>
      <vt:lpstr>NETWORKING</vt:lpstr>
      <vt:lpstr>What is Network?</vt:lpstr>
      <vt:lpstr>Types of Network</vt:lpstr>
      <vt:lpstr>Networking devices</vt:lpstr>
      <vt:lpstr>HUB</vt:lpstr>
      <vt:lpstr>SWITCHES</vt:lpstr>
      <vt:lpstr>ROUTER</vt:lpstr>
      <vt:lpstr>MODEM</vt:lpstr>
      <vt:lpstr>LAN</vt:lpstr>
      <vt:lpstr>WAN</vt:lpstr>
      <vt:lpstr>IP ADDRESS</vt:lpstr>
      <vt:lpstr>PowerPoint Presentation</vt:lpstr>
      <vt:lpstr>TYPES OF IP ADDRESS</vt:lpstr>
      <vt:lpstr>IPV4</vt:lpstr>
      <vt:lpstr>IPV6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Anisha Jain</dc:creator>
  <cp:lastModifiedBy>Mohak chethan</cp:lastModifiedBy>
  <cp:revision>14</cp:revision>
  <dcterms:created xsi:type="dcterms:W3CDTF">2022-03-29T13:45:05Z</dcterms:created>
  <dcterms:modified xsi:type="dcterms:W3CDTF">2022-03-30T04:48:24Z</dcterms:modified>
</cp:coreProperties>
</file>