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8" r:id="rId12"/>
    <p:sldId id="279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1" d="100"/>
          <a:sy n="101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82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5187E2-45A9-4A6C-AFA4-B53FD4C6AF65}"/>
              </a:ext>
            </a:extLst>
          </p:cNvPr>
          <p:cNvSpPr txBox="1"/>
          <p:nvPr/>
        </p:nvSpPr>
        <p:spPr>
          <a:xfrm flipH="1">
            <a:off x="3612445" y="1964826"/>
            <a:ext cx="1919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AGILE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33553" y="324953"/>
            <a:ext cx="7079969" cy="40203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1957" y="306474"/>
            <a:ext cx="7700608" cy="45305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4C3D2C-AF80-41D1-BFBB-301EF0FF44EA}"/>
              </a:ext>
            </a:extLst>
          </p:cNvPr>
          <p:cNvSpPr txBox="1"/>
          <p:nvPr/>
        </p:nvSpPr>
        <p:spPr>
          <a:xfrm>
            <a:off x="3529130" y="2191537"/>
            <a:ext cx="206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880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9287" y="18914"/>
            <a:ext cx="6816436" cy="51056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67821" y="129292"/>
            <a:ext cx="6521712" cy="4884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0053" y="75570"/>
            <a:ext cx="7523894" cy="4879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0774" y="286472"/>
            <a:ext cx="7282452" cy="45856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22479" y="248159"/>
            <a:ext cx="6204319" cy="46471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39352" y="128468"/>
            <a:ext cx="6960020" cy="50150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6078" y="181368"/>
            <a:ext cx="7291843" cy="49621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1167" y="7557"/>
            <a:ext cx="7496779" cy="5040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On-screen Show (16:9)</PresentationFormat>
  <Paragraphs>13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Mohak chethan</cp:lastModifiedBy>
  <cp:revision>3</cp:revision>
  <dcterms:created xsi:type="dcterms:W3CDTF">2022-04-04T10:19:42Z</dcterms:created>
  <dcterms:modified xsi:type="dcterms:W3CDTF">2022-04-04T10:59:47Z</dcterms:modified>
</cp:coreProperties>
</file>