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5" r:id="rId3"/>
    <p:sldId id="257" r:id="rId4"/>
    <p:sldId id="266" r:id="rId5"/>
    <p:sldId id="26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81422E2-A744-43C0-8846-FDB4735AC4AF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0B9244A-D68E-4CDE-9C1F-1FA1FB46EF6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96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E2-A744-43C0-8846-FDB4735AC4AF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244A-D68E-4CDE-9C1F-1FA1FB46E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84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E2-A744-43C0-8846-FDB4735AC4AF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244A-D68E-4CDE-9C1F-1FA1FB46EF6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314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E2-A744-43C0-8846-FDB4735AC4AF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244A-D68E-4CDE-9C1F-1FA1FB46EF6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936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E2-A744-43C0-8846-FDB4735AC4AF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244A-D68E-4CDE-9C1F-1FA1FB46E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759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E2-A744-43C0-8846-FDB4735AC4AF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244A-D68E-4CDE-9C1F-1FA1FB46EF6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975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E2-A744-43C0-8846-FDB4735AC4AF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244A-D68E-4CDE-9C1F-1FA1FB46EF6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25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E2-A744-43C0-8846-FDB4735AC4AF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244A-D68E-4CDE-9C1F-1FA1FB46EF6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708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E2-A744-43C0-8846-FDB4735AC4AF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244A-D68E-4CDE-9C1F-1FA1FB46EF6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31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E2-A744-43C0-8846-FDB4735AC4AF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244A-D68E-4CDE-9C1F-1FA1FB46E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8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E2-A744-43C0-8846-FDB4735AC4AF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244A-D68E-4CDE-9C1F-1FA1FB46EF6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85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E2-A744-43C0-8846-FDB4735AC4AF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244A-D68E-4CDE-9C1F-1FA1FB46E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E2-A744-43C0-8846-FDB4735AC4AF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244A-D68E-4CDE-9C1F-1FA1FB46EF65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60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E2-A744-43C0-8846-FDB4735AC4AF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244A-D68E-4CDE-9C1F-1FA1FB46EF6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84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E2-A744-43C0-8846-FDB4735AC4AF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244A-D68E-4CDE-9C1F-1FA1FB46E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88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E2-A744-43C0-8846-FDB4735AC4AF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244A-D68E-4CDE-9C1F-1FA1FB46EF6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02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E2-A744-43C0-8846-FDB4735AC4AF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244A-D68E-4CDE-9C1F-1FA1FB46E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50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1422E2-A744-43C0-8846-FDB4735AC4AF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B9244A-D68E-4CDE-9C1F-1FA1FB46E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0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What is an Operating System?</a:t>
            </a:r>
          </a:p>
        </p:txBody>
      </p:sp>
    </p:spTree>
    <p:extLst>
      <p:ext uri="{BB962C8B-B14F-4D97-AF65-F5344CB8AC3E}">
        <p14:creationId xmlns:p14="http://schemas.microsoft.com/office/powerpoint/2010/main" val="385700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History – in 1969 the work on this </a:t>
            </a:r>
            <a:r>
              <a:rPr lang="en-IN" dirty="0" err="1"/>
              <a:t>operatinf</a:t>
            </a:r>
            <a:r>
              <a:rPr lang="en-IN" dirty="0"/>
              <a:t>]g system began.</a:t>
            </a:r>
          </a:p>
          <a:p>
            <a:r>
              <a:rPr lang="en-IN" dirty="0"/>
              <a:t>Information – A multiuser operating system.</a:t>
            </a:r>
          </a:p>
          <a:p>
            <a:r>
              <a:rPr lang="en-IN" dirty="0"/>
              <a:t>Latest version – UNIX 03,Solaris 9.0, Linux 2.6</a:t>
            </a:r>
          </a:p>
        </p:txBody>
      </p:sp>
    </p:spTree>
    <p:extLst>
      <p:ext uri="{BB962C8B-B14F-4D97-AF65-F5344CB8AC3E}">
        <p14:creationId xmlns:p14="http://schemas.microsoft.com/office/powerpoint/2010/main" val="1519802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Operating Systems for Mobile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History – The first operating system was first used for texting.</a:t>
            </a:r>
          </a:p>
          <a:p>
            <a:r>
              <a:rPr lang="en-IN" dirty="0"/>
              <a:t>Information- They run operating system that are specifically for mobile devices.</a:t>
            </a:r>
          </a:p>
          <a:p>
            <a:r>
              <a:rPr lang="en-IN" dirty="0"/>
              <a:t>Latest version – Apple IOS and Google Android.</a:t>
            </a:r>
          </a:p>
        </p:txBody>
      </p:sp>
    </p:spTree>
    <p:extLst>
      <p:ext uri="{BB962C8B-B14F-4D97-AF65-F5344CB8AC3E}">
        <p14:creationId xmlns:p14="http://schemas.microsoft.com/office/powerpoint/2010/main" val="3919439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6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6610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Operating system is software, which makes a computer to actually work.</a:t>
            </a:r>
          </a:p>
          <a:p>
            <a:r>
              <a:rPr lang="en-IN" dirty="0"/>
              <a:t>It is a software that runs on a computer.</a:t>
            </a:r>
          </a:p>
          <a:p>
            <a:r>
              <a:rPr lang="en-IN" dirty="0"/>
              <a:t>It controls the computer’s memories and processes and more.</a:t>
            </a:r>
          </a:p>
          <a:p>
            <a:r>
              <a:rPr lang="en-IN" dirty="0"/>
              <a:t>OS acts as an interface between the application programs and the machine hardware.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82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Operating system’s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425148"/>
            <a:ext cx="9961175" cy="469126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sz="5100" b="1" dirty="0"/>
              <a:t>Process management:-</a:t>
            </a:r>
          </a:p>
          <a:p>
            <a:pPr marL="0" indent="0">
              <a:buNone/>
            </a:pPr>
            <a:r>
              <a:rPr lang="en-IN" sz="5100" dirty="0"/>
              <a:t>                                 This module takes care of creation and deletion of processes and providing mechanisms for synchronization and communication among processes.</a:t>
            </a:r>
          </a:p>
          <a:p>
            <a:pPr marL="0" indent="0">
              <a:buNone/>
            </a:pPr>
            <a:endParaRPr lang="en-IN" sz="5100" dirty="0"/>
          </a:p>
          <a:p>
            <a:r>
              <a:rPr lang="en-IN" sz="5100" b="1" dirty="0"/>
              <a:t>Memory Management:-</a:t>
            </a:r>
          </a:p>
          <a:p>
            <a:pPr marL="0" indent="0">
              <a:buNone/>
            </a:pPr>
            <a:r>
              <a:rPr lang="en-IN" sz="5100" dirty="0"/>
              <a:t>                                     This module take care of allocation and de-allocation of memory space to programs in need of this resources.</a:t>
            </a:r>
          </a:p>
          <a:p>
            <a:pPr marL="0" indent="0">
              <a:buNone/>
            </a:pPr>
            <a:endParaRPr lang="en-IN" sz="5100" dirty="0"/>
          </a:p>
          <a:p>
            <a:r>
              <a:rPr lang="en-IN" sz="5100" b="1" dirty="0"/>
              <a:t>File Management:- </a:t>
            </a:r>
          </a:p>
          <a:p>
            <a:pPr marL="0" indent="0">
              <a:buNone/>
            </a:pPr>
            <a:r>
              <a:rPr lang="en-IN" sz="5100" dirty="0"/>
              <a:t>                                   It takes care of file-related activities such as organization storage, retrieval, naming, sharing, and protection of files. 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183820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Operating system’s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Security:- </a:t>
            </a:r>
          </a:p>
          <a:p>
            <a:pPr marL="0" indent="0">
              <a:buNone/>
            </a:pPr>
            <a:r>
              <a:rPr lang="en-IN" dirty="0"/>
              <a:t>                 This module protects the resources and information of a computer system against destruction and unauthorised access.</a:t>
            </a:r>
          </a:p>
          <a:p>
            <a:r>
              <a:rPr lang="en-IN" b="1" dirty="0"/>
              <a:t>Command Interpretation:- </a:t>
            </a:r>
          </a:p>
          <a:p>
            <a:pPr marL="0" indent="0">
              <a:buNone/>
            </a:pPr>
            <a:r>
              <a:rPr lang="en-IN" dirty="0"/>
              <a:t>                  This module takes care of Interpreting user commands and directing system resources to process the commands.</a:t>
            </a:r>
          </a:p>
        </p:txBody>
      </p:sp>
    </p:spTree>
    <p:extLst>
      <p:ext uri="{BB962C8B-B14F-4D97-AF65-F5344CB8AC3E}">
        <p14:creationId xmlns:p14="http://schemas.microsoft.com/office/powerpoint/2010/main" val="167967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popular Operating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5" y="2608867"/>
            <a:ext cx="10744190" cy="336772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Single User Systems:-</a:t>
            </a:r>
          </a:p>
          <a:p>
            <a:pPr marL="0" indent="0">
              <a:buNone/>
            </a:pPr>
            <a:r>
              <a:rPr lang="en-US" dirty="0"/>
              <a:t>                                 They are popularly associated with desk top operating system which run on standalone systems where no user accounts are required.</a:t>
            </a:r>
          </a:p>
          <a:p>
            <a:pPr marL="0" indent="0">
              <a:buNone/>
            </a:pPr>
            <a:r>
              <a:rPr lang="en-US" dirty="0"/>
              <a:t>   Example : DOS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Multi User Systems :- </a:t>
            </a:r>
          </a:p>
          <a:p>
            <a:pPr marL="0" indent="0">
              <a:buNone/>
            </a:pPr>
            <a:r>
              <a:rPr lang="en-US" dirty="0"/>
              <a:t>                                  Provides regulated access for a number of users by maintaining a database of known users. Refers to computer systems that support two or more simultaneous users.</a:t>
            </a:r>
          </a:p>
          <a:p>
            <a:pPr marL="0" indent="0">
              <a:buNone/>
            </a:pPr>
            <a:r>
              <a:rPr lang="en-US" dirty="0"/>
              <a:t>   Example: Unix, Microsoft Windows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6873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PC based 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Microsoft’s windows</a:t>
            </a:r>
          </a:p>
          <a:p>
            <a:r>
              <a:rPr lang="en-IN" dirty="0"/>
              <a:t>Apple’s Mac OS</a:t>
            </a:r>
          </a:p>
          <a:p>
            <a:r>
              <a:rPr lang="en-IN" dirty="0"/>
              <a:t>Linux</a:t>
            </a:r>
          </a:p>
          <a:p>
            <a:r>
              <a:rPr lang="en-IN" dirty="0"/>
              <a:t>Unix</a:t>
            </a:r>
          </a:p>
          <a:p>
            <a:r>
              <a:rPr lang="en-IN" dirty="0"/>
              <a:t>And more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8476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Microsoft’s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History – Created in mid-1980s</a:t>
            </a:r>
          </a:p>
          <a:p>
            <a:r>
              <a:rPr lang="en-IN" dirty="0"/>
              <a:t>Information – There has been different versions of the Windows over the years</a:t>
            </a:r>
          </a:p>
          <a:p>
            <a:r>
              <a:rPr lang="en-IN" dirty="0"/>
              <a:t>Latest versions – Windows 11, windows 10,windows 8 etc.</a:t>
            </a:r>
          </a:p>
        </p:txBody>
      </p:sp>
    </p:spTree>
    <p:extLst>
      <p:ext uri="{BB962C8B-B14F-4D97-AF65-F5344CB8AC3E}">
        <p14:creationId xmlns:p14="http://schemas.microsoft.com/office/powerpoint/2010/main" val="669493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Apple’s Mac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History – it was introduced in 1984</a:t>
            </a:r>
          </a:p>
          <a:p>
            <a:r>
              <a:rPr lang="en-IN" dirty="0"/>
              <a:t>Information – comes preloaded on all new </a:t>
            </a:r>
            <a:r>
              <a:rPr lang="en-IN" dirty="0" err="1"/>
              <a:t>macintosh</a:t>
            </a:r>
            <a:r>
              <a:rPr lang="en-IN" dirty="0"/>
              <a:t> computers or Macs</a:t>
            </a:r>
          </a:p>
          <a:p>
            <a:r>
              <a:rPr lang="en-IN" dirty="0"/>
              <a:t>Latest versions – OS X, El Captain(2015),Yosemite(2014), etc.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5551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History – created in 1991</a:t>
            </a:r>
          </a:p>
          <a:p>
            <a:r>
              <a:rPr lang="en-IN" dirty="0"/>
              <a:t>Information – it is a family of open-source systems.</a:t>
            </a:r>
          </a:p>
          <a:p>
            <a:r>
              <a:rPr lang="en-IN" dirty="0"/>
              <a:t>Latest version – </a:t>
            </a:r>
            <a:r>
              <a:rPr lang="en-IN" dirty="0" err="1"/>
              <a:t>Debain</a:t>
            </a:r>
            <a:r>
              <a:rPr lang="en-IN" dirty="0"/>
              <a:t> 9.3,Bodhi </a:t>
            </a:r>
            <a:r>
              <a:rPr lang="en-IN" dirty="0" err="1"/>
              <a:t>linux</a:t>
            </a:r>
            <a:r>
              <a:rPr lang="en-IN" dirty="0"/>
              <a:t> 4.4.0, peppermint 8 </a:t>
            </a:r>
            <a:r>
              <a:rPr lang="en-IN" dirty="0" err="1"/>
              <a:t>respin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1598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78</TotalTime>
  <Words>441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What is an Operating System?</vt:lpstr>
      <vt:lpstr>introduction</vt:lpstr>
      <vt:lpstr>Operating system’s job</vt:lpstr>
      <vt:lpstr>Operating system’s job</vt:lpstr>
      <vt:lpstr>Some popular Operating System</vt:lpstr>
      <vt:lpstr>Types of PC based Operating Systems</vt:lpstr>
      <vt:lpstr>Microsoft’s windows</vt:lpstr>
      <vt:lpstr>Apple’s Mac OS</vt:lpstr>
      <vt:lpstr>Linux</vt:lpstr>
      <vt:lpstr>Unix</vt:lpstr>
      <vt:lpstr>Operating Systems for Mobile Devices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an Operating System?</dc:title>
  <dc:creator>User-1</dc:creator>
  <cp:lastModifiedBy>Mohak chethan</cp:lastModifiedBy>
  <cp:revision>10</cp:revision>
  <dcterms:created xsi:type="dcterms:W3CDTF">2022-03-29T17:04:25Z</dcterms:created>
  <dcterms:modified xsi:type="dcterms:W3CDTF">2022-04-04T11:58:42Z</dcterms:modified>
</cp:coreProperties>
</file>