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CB643-B0E2-4327-86C4-2188A81CB191}" type="datetimeFigureOut">
              <a:rPr lang="en-IN" smtClean="0"/>
              <a:t>03-04-2022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5583058-9DDD-4D3F-9D80-76D16FBEE338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2232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CB643-B0E2-4327-86C4-2188A81CB191}" type="datetimeFigureOut">
              <a:rPr lang="en-IN" smtClean="0"/>
              <a:t>03-04-2022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83058-9DDD-4D3F-9D80-76D16FBEE338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9939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CB643-B0E2-4327-86C4-2188A81CB191}" type="datetimeFigureOut">
              <a:rPr lang="en-IN" smtClean="0"/>
              <a:t>03-04-2022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83058-9DDD-4D3F-9D80-76D16FBEE338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0228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CB643-B0E2-4327-86C4-2188A81CB191}" type="datetimeFigureOut">
              <a:rPr lang="en-IN" smtClean="0"/>
              <a:t>03-04-2022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83058-9DDD-4D3F-9D80-76D16FBEE338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3498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CB643-B0E2-4327-86C4-2188A81CB191}" type="datetimeFigureOut">
              <a:rPr lang="en-IN" smtClean="0"/>
              <a:t>03-04-2022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83058-9DDD-4D3F-9D80-76D16FBEE338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8961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CB643-B0E2-4327-86C4-2188A81CB191}" type="datetimeFigureOut">
              <a:rPr lang="en-IN" smtClean="0"/>
              <a:t>03-04-2022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83058-9DDD-4D3F-9D80-76D16FBEE338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1348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CB643-B0E2-4327-86C4-2188A81CB191}" type="datetimeFigureOut">
              <a:rPr lang="en-IN" smtClean="0"/>
              <a:t>03-04-2022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83058-9DDD-4D3F-9D80-76D16FBEE338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3765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CB643-B0E2-4327-86C4-2188A81CB191}" type="datetimeFigureOut">
              <a:rPr lang="en-IN" smtClean="0"/>
              <a:t>03-04-2022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83058-9DDD-4D3F-9D80-76D16FBEE338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9596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CB643-B0E2-4327-86C4-2188A81CB191}" type="datetimeFigureOut">
              <a:rPr lang="en-IN" smtClean="0"/>
              <a:t>03-04-2022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83058-9DDD-4D3F-9D80-76D16FBEE3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0663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CB643-B0E2-4327-86C4-2188A81CB191}" type="datetimeFigureOut">
              <a:rPr lang="en-IN" smtClean="0"/>
              <a:t>03-04-2022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83058-9DDD-4D3F-9D80-76D16FBEE338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2977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D9CCB643-B0E2-4327-86C4-2188A81CB191}" type="datetimeFigureOut">
              <a:rPr lang="en-IN" smtClean="0"/>
              <a:t>03-04-2022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83058-9DDD-4D3F-9D80-76D16FBEE338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674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CB643-B0E2-4327-86C4-2188A81CB191}" type="datetimeFigureOut">
              <a:rPr lang="en-IN" smtClean="0"/>
              <a:t>03-04-2022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5583058-9DDD-4D3F-9D80-76D16FBEE338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3117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s://www.simplilearn.com/tutorials/devops-tutorial/what-is-devop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86F90FC-1485-4DBC-9CEB-77656AF25C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408" y="664430"/>
            <a:ext cx="10334042" cy="5483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587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40F9C-AFE8-48F0-A1D5-446BF826F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 of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Devops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6E926-ED9D-4537-9699-90BC7E69F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Renews focus on the customers. A key reason for the move to DevOps is that it gets the team back in the mindset of the customer.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Unites teams for faster product shipments.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Simplifies development focus.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Introduces automation to the development process.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Supports end-to-end responsibility.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5034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1DA53-5E8D-4EE2-A417-3FCD3CCE0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Drawbacks of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Devops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2CD2C-ABB9-48AB-AFDA-3C4DC1D4C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DevOps Requires Culture Change. It's commonly observed that you cannot just change a company's culture on command.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DevOps May Not Solve Your Problem.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Organizational.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Processes.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Technology.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Speed and Security.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1022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72A1E76-A2DD-4A62-A335-EE75139E8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233" y="2766218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                              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0354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33311-65CB-4FC7-88DD-1DEEFB75A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DevOps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BCA2B-96E6-4229-9E5A-38B0253AF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DevOps is a set of practices that combines software development and IT operations. It aims to shorten the systems development life cycle and provide continuous delivery with high software quality.</a:t>
            </a:r>
          </a:p>
          <a:p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DevOps approach to software development requires frequent, incremental changes, and </a:t>
            </a: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DevOps Engineers rarely code from scratch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However, they must understand the basics of software development languages and be familiar with the development tools used to create a new code or update the existing one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1303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0254A-ACC9-4567-AEB8-C4FF54268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i="0" dirty="0">
                <a:solidFill>
                  <a:srgbClr val="272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 is DevOps different from agile methodology</a:t>
            </a:r>
            <a:br>
              <a:rPr lang="en-US" b="0" i="0" dirty="0">
                <a:solidFill>
                  <a:srgbClr val="272C37"/>
                </a:solidFill>
                <a:effectLst/>
                <a:latin typeface="Roboto" panose="02000000000000000000" pitchFamily="2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A2F2C-5549-4D5B-8BD5-0C68200AB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2980" y="1860047"/>
            <a:ext cx="3844212" cy="4323209"/>
          </a:xfrm>
        </p:spPr>
        <p:txBody>
          <a:bodyPr>
            <a:normAutofit fontScale="85000" lnSpcReduction="10000"/>
          </a:bodyPr>
          <a:lstStyle/>
          <a:p>
            <a:r>
              <a:rPr lang="en-US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 tooltip="DevOp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DevOps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is a culture that allows the development and the operations team to work together. This results in continuous development, testing, integration, deployment, and monitoring of the software throughout the lifecycle.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Agile</a:t>
            </a:r>
            <a:r>
              <a:rPr lang="en-US" sz="2000" b="0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is a software development methodology that focuses on iterative, incremental, small, and rapid releases of software, along with customer feedback. It addresses gaps and conflicts between the customer and developers.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3CD2E2-A7EC-490C-931E-288CF17535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2466" y="1992377"/>
            <a:ext cx="6354146" cy="3613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062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88A67-F876-4E03-96C6-314750AAD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rgbClr val="272C3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4400" b="1" i="0" dirty="0">
                <a:solidFill>
                  <a:srgbClr val="272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 most popular DevOps tools</a:t>
            </a:r>
            <a:br>
              <a:rPr lang="en-US" b="0" i="0" dirty="0">
                <a:solidFill>
                  <a:srgbClr val="272C37"/>
                </a:solidFill>
                <a:effectLst/>
                <a:latin typeface="Roboto" panose="02000000000000000000" pitchFamily="2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42E48-C2F1-4CAB-8000-E54DA084C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>
              <a:buFont typeface="+mj-lt"/>
              <a:buAutoNum type="arabicPeriod"/>
            </a:pPr>
            <a:r>
              <a:rPr lang="de-DE" sz="2400" b="0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Selenium</a:t>
            </a:r>
          </a:p>
          <a:p>
            <a:pPr algn="l">
              <a:buFont typeface="+mj-lt"/>
              <a:buAutoNum type="arabicPeriod"/>
            </a:pPr>
            <a:r>
              <a:rPr lang="de-DE" sz="2400" b="0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Puppet</a:t>
            </a:r>
          </a:p>
          <a:p>
            <a:pPr algn="l">
              <a:buFont typeface="+mj-lt"/>
              <a:buAutoNum type="arabicPeriod"/>
            </a:pPr>
            <a:r>
              <a:rPr lang="de-DE" sz="2400" b="0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Chef</a:t>
            </a:r>
          </a:p>
          <a:p>
            <a:pPr algn="l">
              <a:buFont typeface="+mj-lt"/>
              <a:buAutoNum type="arabicPeriod"/>
            </a:pPr>
            <a:r>
              <a:rPr lang="de-DE" sz="2400" b="0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</a:p>
          <a:p>
            <a:pPr algn="l">
              <a:buFont typeface="+mj-lt"/>
              <a:buAutoNum type="arabicPeriod"/>
            </a:pPr>
            <a:r>
              <a:rPr lang="de-DE" sz="2400" b="0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Jenkins</a:t>
            </a:r>
          </a:p>
          <a:p>
            <a:pPr algn="l">
              <a:buFont typeface="+mj-lt"/>
              <a:buAutoNum type="arabicPeriod"/>
            </a:pPr>
            <a:r>
              <a:rPr lang="de-DE" sz="2400" b="0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Ansible</a:t>
            </a:r>
          </a:p>
          <a:p>
            <a:pPr algn="l">
              <a:buFont typeface="+mj-lt"/>
              <a:buAutoNum type="arabicPeriod"/>
            </a:pPr>
            <a:r>
              <a:rPr lang="de-DE" sz="2400" b="0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8803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2F57B-43B1-447F-AEE4-255084402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i="0" dirty="0">
                <a:solidFill>
                  <a:srgbClr val="272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different phases in DevOps</a:t>
            </a:r>
            <a:br>
              <a:rPr lang="en-US" b="1" i="0" dirty="0">
                <a:solidFill>
                  <a:srgbClr val="272C37"/>
                </a:solidFill>
                <a:effectLst/>
                <a:latin typeface="Roboto" panose="02000000000000000000" pitchFamily="2" charset="0"/>
              </a:rPr>
            </a:b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90725-97BF-4B75-BFF8-E7E40E586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2270" y="1853754"/>
            <a:ext cx="10198360" cy="4416417"/>
          </a:xfrm>
        </p:spPr>
        <p:txBody>
          <a:bodyPr>
            <a:normAutofit fontScale="850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Plan - Initially, there should be a plan for the type of application that needs to be developed. Getting a rough picture of the development process is always a good idea.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Code - The application is coded as per the end-user requirements.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Build - Build the application by integrating various codes formed in the previous steps.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 - This is the most crucial step of the application development. Test the application and rebuild, if necessary.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Integrate - Multiple codes from different programmers are integrated into one.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Deploy - Code is deployed into a cloud environment for further usage. It is ensured that any new changes do not affect the functioning of a high traffic website.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Operate - Operations are performed on the code if required.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Monitor - Application performance is monitored. Changes are made to meet the end-user requirements.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1502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86BCA-B94B-4568-AFD8-D322E6AC3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DevOps Life cycle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B627C-365F-4C5B-9C2E-86ECD0F84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24469" cy="4089983"/>
          </a:xfrm>
        </p:spPr>
        <p:txBody>
          <a:bodyPr>
            <a:normAutofit fontScale="92500" lnSpcReduction="10000"/>
          </a:bodyPr>
          <a:lstStyle/>
          <a:p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DevOps lifecycle is defined as a combination of different phases of continuous software development, integration, testing, deployment, and monitoring. </a:t>
            </a:r>
          </a:p>
          <a:p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competent DevOps lifecycle is necessary to build superior quality software through the system.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2B44BD-D01B-4781-B8B0-84BCF636D4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95661"/>
            <a:ext cx="5385707" cy="3349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957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DCBED-BEFA-47C9-9F47-12CCA1FF4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513185"/>
            <a:ext cx="9603275" cy="1340570"/>
          </a:xfrm>
        </p:spPr>
        <p:txBody>
          <a:bodyPr>
            <a:normAutofit fontScale="90000"/>
          </a:bodyPr>
          <a:lstStyle/>
          <a:p>
            <a:r>
              <a:rPr lang="en-US" sz="4400" b="1" i="0" dirty="0">
                <a:solidFill>
                  <a:srgbClr val="272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Some of the core benefits of DevOps</a:t>
            </a:r>
            <a:br>
              <a:rPr lang="en-US" sz="4400" b="1" i="0" dirty="0">
                <a:solidFill>
                  <a:srgbClr val="272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36C64-0EFD-4918-9F76-29AD4D4E5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l">
              <a:buNone/>
            </a:pPr>
            <a:r>
              <a:rPr lang="en-US" sz="2400" b="0" i="0" dirty="0">
                <a:solidFill>
                  <a:srgbClr val="272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Technical benefits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Continuous software delivery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Less complex problems to manage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Early detection and faster correction of defects</a:t>
            </a:r>
          </a:p>
          <a:p>
            <a:pPr marL="0" indent="0" algn="l">
              <a:buNone/>
            </a:pPr>
            <a:r>
              <a:rPr lang="en-US" sz="2400" b="0" i="0" dirty="0">
                <a:solidFill>
                  <a:srgbClr val="272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Business benefits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Faster delivery of features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Stable operating environments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Improved communication and collaboration between the teams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1520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E4FB1-F3DF-42B8-A70C-6DB9FB2D8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rgbClr val="272C3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4400" b="1" i="0" dirty="0">
                <a:solidFill>
                  <a:srgbClr val="272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 role of AWS in DevOps</a:t>
            </a:r>
            <a:br>
              <a:rPr lang="en-US" b="0" i="0" dirty="0">
                <a:solidFill>
                  <a:srgbClr val="272C37"/>
                </a:solidFill>
                <a:effectLst/>
                <a:latin typeface="Roboto" panose="02000000000000000000" pitchFamily="2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5C314-E2E4-453C-8B22-14AA343FC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10146372" cy="4037749"/>
          </a:xfrm>
        </p:spPr>
        <p:txBody>
          <a:bodyPr>
            <a:normAutofit fontScale="9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Flexible services - Provides ready-to-use, flexible services without the need to install or set up the software.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Built for scale - You can manage a single instance or scale to thousands using AWS services.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Automation - AWS lets you automate tasks and processes, giving you more time to innovate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Secure - Using AWS Identity and Access Management (IAM), you can set user permissions and policies.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Large partner ecosystem - AWS supports a large ecosystem of partners that integrate with and extend AWS services.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3705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28CCB-926A-4BB1-8161-7D2F6B7331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IN" b="0" i="0" dirty="0">
                <a:solidFill>
                  <a:srgbClr val="272C37"/>
                </a:solidFill>
                <a:effectLst/>
                <a:latin typeface="Roboto" panose="02000000000000000000" pitchFamily="2" charset="0"/>
              </a:rPr>
            </a:br>
            <a:br>
              <a:rPr lang="en-IN" b="0" i="0" dirty="0">
                <a:solidFill>
                  <a:srgbClr val="272C37"/>
                </a:solidFill>
                <a:effectLst/>
                <a:latin typeface="Roboto" panose="02000000000000000000" pitchFamily="2" charset="0"/>
              </a:rPr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A68EC1-8BD2-4439-95A1-501AFFD579C7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4788" y="-303213"/>
            <a:ext cx="12396788" cy="7161213"/>
          </a:xfrm>
        </p:spPr>
      </p:pic>
    </p:spTree>
    <p:extLst>
      <p:ext uri="{BB962C8B-B14F-4D97-AF65-F5344CB8AC3E}">
        <p14:creationId xmlns:p14="http://schemas.microsoft.com/office/powerpoint/2010/main" val="136426334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38</TotalTime>
  <Words>614</Words>
  <Application>Microsoft Office PowerPoint</Application>
  <PresentationFormat>Widescreen</PresentationFormat>
  <Paragraphs>57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Gill Sans MT</vt:lpstr>
      <vt:lpstr>Roboto</vt:lpstr>
      <vt:lpstr>Times New Roman</vt:lpstr>
      <vt:lpstr>Gallery</vt:lpstr>
      <vt:lpstr>PowerPoint Presentation</vt:lpstr>
      <vt:lpstr>DevOps</vt:lpstr>
      <vt:lpstr>How is DevOps different from agile methodology </vt:lpstr>
      <vt:lpstr>The most popular DevOps tools </vt:lpstr>
      <vt:lpstr>The different phases in DevOps </vt:lpstr>
      <vt:lpstr>DevOps Life cycle</vt:lpstr>
      <vt:lpstr>Some of the core benefits of DevOps </vt:lpstr>
      <vt:lpstr>The role of AWS in DevOps </vt:lpstr>
      <vt:lpstr>  </vt:lpstr>
      <vt:lpstr>Benefits of Devops</vt:lpstr>
      <vt:lpstr>Drawbacks of Devops</vt:lpstr>
      <vt:lpstr>                           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Bhavishya R</dc:creator>
  <cp:lastModifiedBy>Bhavishya R</cp:lastModifiedBy>
  <cp:revision>2</cp:revision>
  <dcterms:created xsi:type="dcterms:W3CDTF">2022-04-03T08:58:30Z</dcterms:created>
  <dcterms:modified xsi:type="dcterms:W3CDTF">2022-04-03T09:37:25Z</dcterms:modified>
</cp:coreProperties>
</file>