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56" r:id="rId5"/>
    <p:sldId id="257" r:id="rId6"/>
    <p:sldId id="259" r:id="rId7"/>
    <p:sldId id="263" r:id="rId8"/>
    <p:sldId id="260" r:id="rId9"/>
    <p:sldId id="261" r:id="rId10"/>
    <p:sldId id="258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0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4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0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0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3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4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2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5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67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0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9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CDAA-9596-49B2-9A29-86F3F1B8110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4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xsrf=APq-WBucadZNViuoAffKqeXGxas8Sc7IxQ:1648786652690&amp;q=Semmle+Limited&amp;stick=H4sIAAAAAAAAAOPgE-LSz9U3KKosKMhNV-LVT9c3NEyrNEpOSs7J1dLMKLfST87PyUlNLsnMz9PPL0pPzMusSgRxiq2KS5OKM1MyE4syU4sXsfIFp-bm5qQq-GTmZpakpuxgZdzFzsTBCAAQi8FnYQAAAA&amp;sa=X&amp;ved=2ahUKEwjUuPn1gPL2AhWwR2wGHV-eDs0QmxMoAXoECGsQA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A4B92-1452-4EB2-9400-A58072C0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35" y="1029205"/>
            <a:ext cx="7324530" cy="420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3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FF1B-37CC-430B-A9B7-0895507F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that using git are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363CA-B83A-4D56-B736-62574905D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2" y="1558212"/>
            <a:ext cx="11541997" cy="4413380"/>
          </a:xfrm>
        </p:spPr>
      </p:pic>
    </p:spTree>
    <p:extLst>
      <p:ext uri="{BB962C8B-B14F-4D97-AF65-F5344CB8AC3E}">
        <p14:creationId xmlns:p14="http://schemas.microsoft.com/office/powerpoint/2010/main" val="33147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9740-407F-4726-86D6-8F3EABD1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E3141C-9D0F-406A-918E-A9E03AC49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996023"/>
              </p:ext>
            </p:extLst>
          </p:nvPr>
        </p:nvGraphicFramePr>
        <p:xfrm>
          <a:off x="718457" y="1511559"/>
          <a:ext cx="10608906" cy="4665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04453">
                  <a:extLst>
                    <a:ext uri="{9D8B030D-6E8A-4147-A177-3AD203B41FA5}">
                      <a16:colId xmlns:a16="http://schemas.microsoft.com/office/drawing/2014/main" val="2254460957"/>
                    </a:ext>
                  </a:extLst>
                </a:gridCol>
                <a:gridCol w="5304453">
                  <a:extLst>
                    <a:ext uri="{9D8B030D-6E8A-4147-A177-3AD203B41FA5}">
                      <a16:colId xmlns:a16="http://schemas.microsoft.com/office/drawing/2014/main" val="1064667502"/>
                    </a:ext>
                  </a:extLst>
                </a:gridCol>
              </a:tblGrid>
              <a:tr h="777551">
                <a:tc>
                  <a:txBody>
                    <a:bodyPr/>
                    <a:lstStyle/>
                    <a:p>
                      <a:r>
                        <a:rPr lang="en-US" sz="2400" b="1" dirty="0"/>
                        <a:t>                             </a:t>
                      </a:r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    </a:t>
                      </a:r>
                      <a:endParaRPr lang="en-IN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</a:t>
                      </a:r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endParaRPr lang="en-IN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7711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is a service.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is a Software.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25560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graphical interface.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command line tool.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85636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hosted on web.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installed locally on the system.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47714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is hosting service for Git repository.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is a version control system, a tool to manage the source code history.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780851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 desktop interface called git GUI.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 desktop interface called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desktop.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7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4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540D8-9A8E-4832-BD0A-BF1873B1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2533261"/>
            <a:ext cx="10515600" cy="179147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THANK YOU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4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1384-3C9E-458E-9815-E483CD0A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7643-C10D-48D3-A2FB-AF4A3A52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is a code hosting platform for version control and collaboration. It lets you and others work together on projects from anywhere.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73 million (as of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2021)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2008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IN" sz="2400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</a:t>
            </a:r>
            <a:r>
              <a:rPr lang="en-IN" sz="2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Dohmke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(15 Nov 2021–)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Francisco, California, United States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Subsidiaries: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Semmle</a:t>
            </a:r>
            <a:r>
              <a:rPr lang="en-IN" sz="24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Limited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Software LLC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Inc.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Preston-Werner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Wanstrath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J. Hyett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Scott Chacon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organization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Corporation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0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27F4-0620-4EC8-A24F-18A5C203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Repository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3B49-B463-4495-AFAE-F1EA9FBA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1853755"/>
            <a:ext cx="10765970" cy="4323208"/>
          </a:xfrm>
        </p:spPr>
        <p:txBody>
          <a:bodyPr>
            <a:normAutofit fontScale="92500" lnSpcReduction="1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Git repository tracks and saves the history of all changes made to the files in a Git project. It saves this data in a directory called . git , also known as the repository folder.</a:t>
            </a: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repository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upper-right corner of any page, use the drop-down menu, and select New repository.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a short, memorable name for your repository.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Optionally, add a description of your repository.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 repository visibility.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Initialize this repository with a README.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Create repository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1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A938E-1EB6-443D-87FF-8E979C704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372" y="1716276"/>
            <a:ext cx="6961997" cy="290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6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03EE-6AC1-4D0D-B72E-EEE01203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650A-E211-4C1F-95CA-98F6FB19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Stands For : Gastrointestinal Tract.</a:t>
            </a:r>
          </a:p>
          <a:p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 a free open source tool.</a:t>
            </a:r>
          </a:p>
          <a:p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distributed version control system.</a:t>
            </a:r>
          </a:p>
          <a:p>
            <a:r>
              <a:rPr lang="en-US" sz="2400" dirty="0">
                <a:solidFill>
                  <a:srgbClr val="4E4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handle everything from small to very large projects with speed and efficiency.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 a DevOps tool used for source code management.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(/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ɡɪt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/) is software for tracking changes in any set of files, usually used for coordinating work among programmers collaboratively developing source code during software development.</a:t>
            </a:r>
          </a:p>
          <a:p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5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7631-CA37-4AB0-92C1-78D46092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git commands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770B-6DC7-47BD-9F78-11128E61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:  Initialize a local Git repository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          : This command adds one or more file to the stagging area.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        : It will give the  information about tracked and untracked files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   : This commands records or snapshots the file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permentaly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version history.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diff : This command shows the file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diffrences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not yet staged.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 : This command is used to switch from one branch to another.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     : This command merges the specified branches history into the current branch.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remote    : this command is used to connect your local </a:t>
            </a: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repositpry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remote server.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        : This commands sends the committed changes of master branch to your remote repository.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           : This command fetches and merges changes on the remote server to your working directory.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       : This command is used to obtain repository from an existing URL.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0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BD8D-9DD3-466B-99B7-548A1A88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both git and GitHub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9D6F-9881-4F66-ADE8-C716830D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 an open-source, version control tool created in 2005 by developers working on the Linux operating system; GitHub is a company founded in 2008 that makes tools which integrate with git. You do not need GitHub to use git, but you cannot use GitHub without using git.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6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0C48-A7B9-41AD-858D-221AEC4B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6259-4E18-4918-8579-E79F0DD6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Performance. Git performs very strongly and reliably when compared to other version control systems.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Security. Git is designed specially to maintain the integrity of source code.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 acceptance.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open source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0237-EC6A-4C4B-898C-8ADA5210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4F5B-36BA-4EE1-8D17-23EFF172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requires technical excellence and it is slower on windows.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poor GUI and usability.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doesn't support checking out sub-trees.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lacks window support and doesn't track empty folders.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needs multiple branches to support parallel developments used by the developers.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2612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694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PowerPoint Presentation</vt:lpstr>
      <vt:lpstr>GitHub</vt:lpstr>
      <vt:lpstr>Git Repository</vt:lpstr>
      <vt:lpstr>PowerPoint Presentation</vt:lpstr>
      <vt:lpstr>GIT</vt:lpstr>
      <vt:lpstr>Some important git commands</vt:lpstr>
      <vt:lpstr>Do we need both git and GitHub</vt:lpstr>
      <vt:lpstr>Advantages of git</vt:lpstr>
      <vt:lpstr>Disadvantages of git</vt:lpstr>
      <vt:lpstr>Companies that using git are</vt:lpstr>
      <vt:lpstr>Difference between Github and Git</vt:lpstr>
      <vt:lpstr>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Bhavishya R</cp:lastModifiedBy>
  <cp:revision>5</cp:revision>
  <dcterms:created xsi:type="dcterms:W3CDTF">2022-03-31T07:15:56Z</dcterms:created>
  <dcterms:modified xsi:type="dcterms:W3CDTF">2022-04-01T04:51:34Z</dcterms:modified>
</cp:coreProperties>
</file>