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B2FC-D9E5-4F31-BD5B-5EAA94934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29355-2333-40E5-B573-6CD047287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F1F90-1552-41A1-80A1-EDACF028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5456-315D-45FD-953D-F3DF7F53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B480-47DB-4E08-AE90-89959081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2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B61E-0D99-4D6E-BE8B-527BD0F1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F6E64-1416-465D-95FF-CEFF8C34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75B8-EF88-4004-879B-13B013DE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BC567-D717-45FE-8429-A935AA41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7332-161D-4C78-A3B1-89F83DED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EA943-D2E7-4524-A114-FF3D56EB3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6FA6D-E654-42E3-8F7A-ECD41F78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E9A-8022-4676-BD90-123D22F6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921B-7332-4C3E-B75B-50A76851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A1C7-11D0-4D22-A357-2616C554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6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1605-BB97-4464-868D-B6C0875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EC80-C7EE-476A-94B6-C3C84029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0776-C366-4AE8-AF9F-ECD7A00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5D9C-30E3-4A0E-B089-7B54ED60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58FE-6B18-4506-ACEF-BC495D1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1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1761-75BD-4D09-9703-69F7DD15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1293E-D08E-48B5-B2F5-DC08ABFA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EFEC-D167-4FD5-BA10-CC685E1E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8D65-12C0-4EDB-A69E-8447C1F1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09F8-7B10-47B9-8EBA-FF8283C2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8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52B8-6B07-4414-BCF9-BB098FD9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0760-194F-41C9-A0DC-71CA0580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CC1D-CF1F-4465-B03E-1F3C216F1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01C23-6C2B-474B-A9DE-149457A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2543-DC75-4CA4-A35C-A0BA662E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0E2B-BCA5-41AF-B0B1-4B898A1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8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F726-299C-46BF-9E93-78321198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ED362-2613-47FD-916B-5B8BE4D2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7339F-1D45-4D2F-8DAC-B99A1E9CB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E94C6-1274-4441-953D-41274ECE2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5894B-5F2A-434B-BF9C-090FE0447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4C1A-5607-4458-8CFA-062BF513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8867D-8074-4370-A26D-8061D414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D618E-D193-4191-8D93-F2D62722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08BF-967B-41E3-BF33-5137007E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75EB0-D733-4B7E-BAAC-868DC56F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3F53A-0C84-4CA8-BD1A-FD2D6D32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D99F6-E2C9-40DE-B5E5-F2A8353B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58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B1F8A-99C1-4B31-AF60-0CB9F2C8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011C1-D224-4C2E-8624-6856A6FE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F917-EF18-4B75-A330-58D18B0A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FB4A-C4E6-42C1-8C8C-8628FE8C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A27EB-A9CA-404D-B433-71659AC1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CD805-0601-48FE-B319-443C2BDE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0C1B-63EB-4B13-BFA1-5C977BE3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14785-84C0-4E59-A645-5A677339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E6356-6DF6-4163-A080-78BD58E5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1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D374-E879-44DB-9F6F-58709529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E5867-52C7-4B6E-A923-9CEB8580A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E151C-7E3B-44AC-9894-5FE8ADAA6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096CE-6EBF-4B89-8B89-C37D0FBB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1AAF-4B52-4137-8806-3CB8D3D1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1CD88-823E-4D8B-BE64-7CE4705C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2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80D8D-B6C0-4EAA-A5AE-51EE0A7A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4F0A-5978-4714-97FB-98412F6F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76F0B-4C0A-421F-860F-9DA7C4E9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BECC-7967-4BC3-BDBB-99414F224F49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E7C8-254D-4183-A138-2D8766658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78C1-A653-4EE0-9025-67A1E3FF9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378B3-4B41-4837-B4D8-1B94D63CEC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4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20801-FACB-4AB7-BD89-67EB4F0F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24" y="789311"/>
            <a:ext cx="7810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1F65-25E6-451C-95FD-94BE552A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4FBA-AF9F-44F3-AFE2-B73A67846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short form of "Internet Protocol Address”</a:t>
            </a:r>
          </a:p>
          <a:p>
            <a:pPr algn="just">
              <a:lnSpc>
                <a:spcPct val="150000"/>
              </a:lnSpc>
            </a:pP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unique number provided to every device connected to the internet network</a:t>
            </a:r>
            <a:endParaRPr lang="en-US" sz="2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represented in an integer number separated by a dot (.)</a:t>
            </a:r>
          </a:p>
          <a:p>
            <a:pPr algn="just">
              <a:lnSpc>
                <a:spcPct val="150000"/>
              </a:lnSpc>
            </a:pPr>
            <a:r>
              <a:rPr lang="en-US" sz="2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example, 192.168.2.33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IP ADDRESS</a:t>
            </a:r>
            <a:endParaRPr lang="en-US" sz="26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IPV4(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version 4)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IPV6(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version 6)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68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932643-8AA4-4081-8845-619235E0C5D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AF31-8294-4B79-87A5-2BBB1C55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</a:br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br>
              <a:rPr lang="en-IN" b="1" i="0" dirty="0">
                <a:solidFill>
                  <a:srgbClr val="222222"/>
                </a:solidFill>
                <a:effectLst/>
                <a:latin typeface="Noto Sans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3299E-29F6-4BB7-8220-BE491C0B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22845" cy="4042435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referred to as a set of a number of devices that are connected to each other with the help of a physical media link. 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 network is an interconnected group of a number of similar things such as computers, people, devices, etc.  </a:t>
            </a:r>
          </a:p>
          <a:p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 a 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is an example of a well-established network that consists a number of computers connected with each other. They share different types of information and data. 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0480F-B295-4FE1-931C-DE0F0642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13" y="2052734"/>
            <a:ext cx="5920660" cy="40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2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7A73-638B-4E5A-AF37-750495C6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IN" sz="49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CDC-0EA9-436B-A1A0-3C9DFA47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network, various devices are connected to each other such as computers, servers and printers.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Wherever a network is established, that specific point is called as a Node. 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device connected to a network is also called as a Node. 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A node is the hub of sending, receiving and forwarding a piece of electrical information.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098C-1195-4EAE-A1C8-9EE258B4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3510061"/>
            <a:ext cx="9535886" cy="298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2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E93D-E40C-44DE-A064-6E40D61A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IN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networks</a:t>
            </a:r>
            <a:br>
              <a:rPr lang="en-IN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8A315-A704-48E1-97D1-1F55670F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 (Personal 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Such a network allows the connection amongst the devices present over a range of person. For example, phones connected through Bluetooth.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 (Local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LAN is a privately-owned network that works within a building or between a nearby building. For example, at home, office or factory.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 (Metropolitan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As the name suggests, MAN is a type of network that is present in a whole city. For example, a cable connection in a city.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WAN (Wide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It is spread over a large geographical area. For example, Internet service that is spread all across a country. 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 (Global Area Network):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  One of the best-known GAN is the Internet itself that connects the whole world/globe with the help of satellites. The Internet is also known as the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 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WANs. 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18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722D-B18B-4FF0-A40A-DE285B9D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C838-3659-48A6-91F2-04FEC7FCA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Modem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59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9E62-C3A2-4494-BB58-7750DE89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1FE72-5C91-4325-9C2A-347FB8DB8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68282" cy="4855094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hub is a physical layer networking device which is used to connect multiple devices in a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generally used to connect computers in a LAN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hub has many ports in 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computer which intends to be connected to the network is plugged in to one of these ports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68FA5-3963-4D25-B929-0AAC8C2FE7B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1" y="2158478"/>
            <a:ext cx="4931914" cy="394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26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11F4-F6D4-4CB9-871E-FF2A7805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666E-4A82-43D2-B9DD-9C28343A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861" cy="47804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switch is a data link layer networking device which connects devices in a network and uses packet switching to send and receive data over the network.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a hub, a switch also has many ports, to which computers are plugged in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84B87-4266-49AC-A4C9-F77037AA32F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97" y="1968950"/>
            <a:ext cx="5286466" cy="426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40DD-1A01-4572-BFD1-9C7909C74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1757-3542-4615-A1E9-CAAC27868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094" cy="4313918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 operating at layer 3 or a network layer of the OSI model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responsible for receiving,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forwarding data packets among the connected computer networks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Routers provide protection against broadcast storms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E0C1F9-B533-4672-A28F-B27DAB4A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4" y="1536909"/>
            <a:ext cx="4620985" cy="523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5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F14B-D065-47D0-B943-F3A4CD55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D4AE-1864-4DBD-A470-99A072FF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Modem is a device that enables a computer to send or receive data over telephone or cable lines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stored on the computer is digital whereas a telephone line or cable wire can transmit only analog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54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Times New Roman</vt:lpstr>
      <vt:lpstr>Office Theme</vt:lpstr>
      <vt:lpstr>PowerPoint Presentation</vt:lpstr>
      <vt:lpstr> Network </vt:lpstr>
      <vt:lpstr> Node </vt:lpstr>
      <vt:lpstr> Different types of networks </vt:lpstr>
      <vt:lpstr>Networking devices</vt:lpstr>
      <vt:lpstr>HUB</vt:lpstr>
      <vt:lpstr>SWITCH</vt:lpstr>
      <vt:lpstr>ROUTER</vt:lpstr>
      <vt:lpstr>MODEM</vt:lpstr>
      <vt:lpstr>IP ADDRESS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Bhavishya R</cp:lastModifiedBy>
  <cp:revision>2</cp:revision>
  <dcterms:created xsi:type="dcterms:W3CDTF">2022-04-03T13:52:03Z</dcterms:created>
  <dcterms:modified xsi:type="dcterms:W3CDTF">2022-04-03T14:11:58Z</dcterms:modified>
</cp:coreProperties>
</file>