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4" r:id="rId5"/>
    <p:sldId id="263" r:id="rId6"/>
    <p:sldId id="256" r:id="rId7"/>
    <p:sldId id="262" r:id="rId8"/>
    <p:sldId id="261" r:id="rId9"/>
    <p:sldId id="260" r:id="rId10"/>
    <p:sldId id="265" r:id="rId11"/>
    <p:sldId id="269" r:id="rId12"/>
    <p:sldId id="267" r:id="rId13"/>
    <p:sldId id="268" r:id="rId14"/>
    <p:sldId id="266" r:id="rId15"/>
    <p:sldId id="270" r:id="rId16"/>
    <p:sldId id="274"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67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58159-9C6C-454F-B882-B6630E77EF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88F9CA4-D61C-4903-A262-C4295547FB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0ECACA-44AA-4EDC-8BC8-AEBFBB30E0E0}"/>
              </a:ext>
            </a:extLst>
          </p:cNvPr>
          <p:cNvSpPr>
            <a:spLocks noGrp="1"/>
          </p:cNvSpPr>
          <p:nvPr>
            <p:ph type="dt" sz="half" idx="10"/>
          </p:nvPr>
        </p:nvSpPr>
        <p:spPr/>
        <p:txBody>
          <a:bodyPr/>
          <a:lstStyle/>
          <a:p>
            <a:fld id="{B879110F-8AA2-4AF6-AB0C-1EFE3112031A}" type="datetimeFigureOut">
              <a:rPr lang="en-IN" smtClean="0"/>
              <a:t>31-03-2022</a:t>
            </a:fld>
            <a:endParaRPr lang="en-IN"/>
          </a:p>
        </p:txBody>
      </p:sp>
      <p:sp>
        <p:nvSpPr>
          <p:cNvPr id="5" name="Footer Placeholder 4">
            <a:extLst>
              <a:ext uri="{FF2B5EF4-FFF2-40B4-BE49-F238E27FC236}">
                <a16:creationId xmlns:a16="http://schemas.microsoft.com/office/drawing/2014/main" id="{D49FDBA4-3A62-436D-8FB9-6287D246C7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DA7753-4DF6-4DE4-863F-DA0E4E0B9DF4}"/>
              </a:ext>
            </a:extLst>
          </p:cNvPr>
          <p:cNvSpPr>
            <a:spLocks noGrp="1"/>
          </p:cNvSpPr>
          <p:nvPr>
            <p:ph type="sldNum" sz="quarter" idx="12"/>
          </p:nvPr>
        </p:nvSpPr>
        <p:spPr/>
        <p:txBody>
          <a:bodyPr/>
          <a:lstStyle/>
          <a:p>
            <a:fld id="{70DCCFC1-E245-4E32-945B-9CF4A30EDE29}" type="slidenum">
              <a:rPr lang="en-IN" smtClean="0"/>
              <a:t>‹#›</a:t>
            </a:fld>
            <a:endParaRPr lang="en-IN"/>
          </a:p>
        </p:txBody>
      </p:sp>
    </p:spTree>
    <p:extLst>
      <p:ext uri="{BB962C8B-B14F-4D97-AF65-F5344CB8AC3E}">
        <p14:creationId xmlns:p14="http://schemas.microsoft.com/office/powerpoint/2010/main" val="1468916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91A18-F089-44DB-97F7-E10ECEE4DA2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BE19A3-0CB7-4339-AA43-7BEB70B8EA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5E5D47-32D3-407A-ABCD-3BACC7F7F6C6}"/>
              </a:ext>
            </a:extLst>
          </p:cNvPr>
          <p:cNvSpPr>
            <a:spLocks noGrp="1"/>
          </p:cNvSpPr>
          <p:nvPr>
            <p:ph type="dt" sz="half" idx="10"/>
          </p:nvPr>
        </p:nvSpPr>
        <p:spPr/>
        <p:txBody>
          <a:bodyPr/>
          <a:lstStyle/>
          <a:p>
            <a:fld id="{B879110F-8AA2-4AF6-AB0C-1EFE3112031A}" type="datetimeFigureOut">
              <a:rPr lang="en-IN" smtClean="0"/>
              <a:t>31-03-2022</a:t>
            </a:fld>
            <a:endParaRPr lang="en-IN"/>
          </a:p>
        </p:txBody>
      </p:sp>
      <p:sp>
        <p:nvSpPr>
          <p:cNvPr id="5" name="Footer Placeholder 4">
            <a:extLst>
              <a:ext uri="{FF2B5EF4-FFF2-40B4-BE49-F238E27FC236}">
                <a16:creationId xmlns:a16="http://schemas.microsoft.com/office/drawing/2014/main" id="{4472B622-0C2F-4A25-A089-71839D0FE6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BF7318-C4CD-4550-9498-E68D5C274C6F}"/>
              </a:ext>
            </a:extLst>
          </p:cNvPr>
          <p:cNvSpPr>
            <a:spLocks noGrp="1"/>
          </p:cNvSpPr>
          <p:nvPr>
            <p:ph type="sldNum" sz="quarter" idx="12"/>
          </p:nvPr>
        </p:nvSpPr>
        <p:spPr/>
        <p:txBody>
          <a:bodyPr/>
          <a:lstStyle/>
          <a:p>
            <a:fld id="{70DCCFC1-E245-4E32-945B-9CF4A30EDE29}" type="slidenum">
              <a:rPr lang="en-IN" smtClean="0"/>
              <a:t>‹#›</a:t>
            </a:fld>
            <a:endParaRPr lang="en-IN"/>
          </a:p>
        </p:txBody>
      </p:sp>
    </p:spTree>
    <p:extLst>
      <p:ext uri="{BB962C8B-B14F-4D97-AF65-F5344CB8AC3E}">
        <p14:creationId xmlns:p14="http://schemas.microsoft.com/office/powerpoint/2010/main" val="3118263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F3847E-7BB5-4DA8-9690-0E84FBE508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878252-CEAD-483B-A96D-D634EF5B47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B79BD6-0278-4F6C-BD29-19B1A53E57C8}"/>
              </a:ext>
            </a:extLst>
          </p:cNvPr>
          <p:cNvSpPr>
            <a:spLocks noGrp="1"/>
          </p:cNvSpPr>
          <p:nvPr>
            <p:ph type="dt" sz="half" idx="10"/>
          </p:nvPr>
        </p:nvSpPr>
        <p:spPr/>
        <p:txBody>
          <a:bodyPr/>
          <a:lstStyle/>
          <a:p>
            <a:fld id="{B879110F-8AA2-4AF6-AB0C-1EFE3112031A}" type="datetimeFigureOut">
              <a:rPr lang="en-IN" smtClean="0"/>
              <a:t>31-03-2022</a:t>
            </a:fld>
            <a:endParaRPr lang="en-IN"/>
          </a:p>
        </p:txBody>
      </p:sp>
      <p:sp>
        <p:nvSpPr>
          <p:cNvPr id="5" name="Footer Placeholder 4">
            <a:extLst>
              <a:ext uri="{FF2B5EF4-FFF2-40B4-BE49-F238E27FC236}">
                <a16:creationId xmlns:a16="http://schemas.microsoft.com/office/drawing/2014/main" id="{94903745-5C6F-4E92-9064-24DB415419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9B1276-BB90-4008-B383-55DB697ABF84}"/>
              </a:ext>
            </a:extLst>
          </p:cNvPr>
          <p:cNvSpPr>
            <a:spLocks noGrp="1"/>
          </p:cNvSpPr>
          <p:nvPr>
            <p:ph type="sldNum" sz="quarter" idx="12"/>
          </p:nvPr>
        </p:nvSpPr>
        <p:spPr/>
        <p:txBody>
          <a:bodyPr/>
          <a:lstStyle/>
          <a:p>
            <a:fld id="{70DCCFC1-E245-4E32-945B-9CF4A30EDE29}" type="slidenum">
              <a:rPr lang="en-IN" smtClean="0"/>
              <a:t>‹#›</a:t>
            </a:fld>
            <a:endParaRPr lang="en-IN"/>
          </a:p>
        </p:txBody>
      </p:sp>
    </p:spTree>
    <p:extLst>
      <p:ext uri="{BB962C8B-B14F-4D97-AF65-F5344CB8AC3E}">
        <p14:creationId xmlns:p14="http://schemas.microsoft.com/office/powerpoint/2010/main" val="3603873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98F5C-1CD7-4F88-A615-39A1E22D95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8F0782-4258-42DE-B4E2-4300C4D731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962221-937D-4832-8992-5F0E48F5EDD5}"/>
              </a:ext>
            </a:extLst>
          </p:cNvPr>
          <p:cNvSpPr>
            <a:spLocks noGrp="1"/>
          </p:cNvSpPr>
          <p:nvPr>
            <p:ph type="dt" sz="half" idx="10"/>
          </p:nvPr>
        </p:nvSpPr>
        <p:spPr/>
        <p:txBody>
          <a:bodyPr/>
          <a:lstStyle/>
          <a:p>
            <a:fld id="{B879110F-8AA2-4AF6-AB0C-1EFE3112031A}" type="datetimeFigureOut">
              <a:rPr lang="en-IN" smtClean="0"/>
              <a:t>31-03-2022</a:t>
            </a:fld>
            <a:endParaRPr lang="en-IN"/>
          </a:p>
        </p:txBody>
      </p:sp>
      <p:sp>
        <p:nvSpPr>
          <p:cNvPr id="5" name="Footer Placeholder 4">
            <a:extLst>
              <a:ext uri="{FF2B5EF4-FFF2-40B4-BE49-F238E27FC236}">
                <a16:creationId xmlns:a16="http://schemas.microsoft.com/office/drawing/2014/main" id="{37F2D15B-B54E-4803-8BF7-48FBB33E37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1CD961-4696-4CBE-8FE9-CCA4C8BB4A94}"/>
              </a:ext>
            </a:extLst>
          </p:cNvPr>
          <p:cNvSpPr>
            <a:spLocks noGrp="1"/>
          </p:cNvSpPr>
          <p:nvPr>
            <p:ph type="sldNum" sz="quarter" idx="12"/>
          </p:nvPr>
        </p:nvSpPr>
        <p:spPr/>
        <p:txBody>
          <a:bodyPr/>
          <a:lstStyle/>
          <a:p>
            <a:fld id="{70DCCFC1-E245-4E32-945B-9CF4A30EDE29}" type="slidenum">
              <a:rPr lang="en-IN" smtClean="0"/>
              <a:t>‹#›</a:t>
            </a:fld>
            <a:endParaRPr lang="en-IN"/>
          </a:p>
        </p:txBody>
      </p:sp>
    </p:spTree>
    <p:extLst>
      <p:ext uri="{BB962C8B-B14F-4D97-AF65-F5344CB8AC3E}">
        <p14:creationId xmlns:p14="http://schemas.microsoft.com/office/powerpoint/2010/main" val="4125938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F857C-D658-46C3-A400-A9906A8C91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4E9D91C-4AA2-4BC0-B582-0F0A3538E3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3F2726-377D-47BC-9906-834ABC01A489}"/>
              </a:ext>
            </a:extLst>
          </p:cNvPr>
          <p:cNvSpPr>
            <a:spLocks noGrp="1"/>
          </p:cNvSpPr>
          <p:nvPr>
            <p:ph type="dt" sz="half" idx="10"/>
          </p:nvPr>
        </p:nvSpPr>
        <p:spPr/>
        <p:txBody>
          <a:bodyPr/>
          <a:lstStyle/>
          <a:p>
            <a:fld id="{B879110F-8AA2-4AF6-AB0C-1EFE3112031A}" type="datetimeFigureOut">
              <a:rPr lang="en-IN" smtClean="0"/>
              <a:t>31-03-2022</a:t>
            </a:fld>
            <a:endParaRPr lang="en-IN"/>
          </a:p>
        </p:txBody>
      </p:sp>
      <p:sp>
        <p:nvSpPr>
          <p:cNvPr id="5" name="Footer Placeholder 4">
            <a:extLst>
              <a:ext uri="{FF2B5EF4-FFF2-40B4-BE49-F238E27FC236}">
                <a16:creationId xmlns:a16="http://schemas.microsoft.com/office/drawing/2014/main" id="{7499867E-7F92-4490-A549-0FA104088B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0566CA-B6FF-4395-AB6B-DBC86F00CB29}"/>
              </a:ext>
            </a:extLst>
          </p:cNvPr>
          <p:cNvSpPr>
            <a:spLocks noGrp="1"/>
          </p:cNvSpPr>
          <p:nvPr>
            <p:ph type="sldNum" sz="quarter" idx="12"/>
          </p:nvPr>
        </p:nvSpPr>
        <p:spPr/>
        <p:txBody>
          <a:bodyPr/>
          <a:lstStyle/>
          <a:p>
            <a:fld id="{70DCCFC1-E245-4E32-945B-9CF4A30EDE29}" type="slidenum">
              <a:rPr lang="en-IN" smtClean="0"/>
              <a:t>‹#›</a:t>
            </a:fld>
            <a:endParaRPr lang="en-IN"/>
          </a:p>
        </p:txBody>
      </p:sp>
    </p:spTree>
    <p:extLst>
      <p:ext uri="{BB962C8B-B14F-4D97-AF65-F5344CB8AC3E}">
        <p14:creationId xmlns:p14="http://schemas.microsoft.com/office/powerpoint/2010/main" val="2135759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36D32-1AB7-4397-8ADD-7A2EACBCE4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C7AB4C-FE64-47E1-A997-6ED9EF5898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2F9E5C2-5F2A-435F-B92E-012243EDD7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87B7D7-4247-4177-9587-9454234E6135}"/>
              </a:ext>
            </a:extLst>
          </p:cNvPr>
          <p:cNvSpPr>
            <a:spLocks noGrp="1"/>
          </p:cNvSpPr>
          <p:nvPr>
            <p:ph type="dt" sz="half" idx="10"/>
          </p:nvPr>
        </p:nvSpPr>
        <p:spPr/>
        <p:txBody>
          <a:bodyPr/>
          <a:lstStyle/>
          <a:p>
            <a:fld id="{B879110F-8AA2-4AF6-AB0C-1EFE3112031A}" type="datetimeFigureOut">
              <a:rPr lang="en-IN" smtClean="0"/>
              <a:t>31-03-2022</a:t>
            </a:fld>
            <a:endParaRPr lang="en-IN"/>
          </a:p>
        </p:txBody>
      </p:sp>
      <p:sp>
        <p:nvSpPr>
          <p:cNvPr id="6" name="Footer Placeholder 5">
            <a:extLst>
              <a:ext uri="{FF2B5EF4-FFF2-40B4-BE49-F238E27FC236}">
                <a16:creationId xmlns:a16="http://schemas.microsoft.com/office/drawing/2014/main" id="{16309038-B673-4D01-8D85-E1D394B475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05AC40-4509-45EA-905C-7950A9C8FE1E}"/>
              </a:ext>
            </a:extLst>
          </p:cNvPr>
          <p:cNvSpPr>
            <a:spLocks noGrp="1"/>
          </p:cNvSpPr>
          <p:nvPr>
            <p:ph type="sldNum" sz="quarter" idx="12"/>
          </p:nvPr>
        </p:nvSpPr>
        <p:spPr/>
        <p:txBody>
          <a:bodyPr/>
          <a:lstStyle/>
          <a:p>
            <a:fld id="{70DCCFC1-E245-4E32-945B-9CF4A30EDE29}" type="slidenum">
              <a:rPr lang="en-IN" smtClean="0"/>
              <a:t>‹#›</a:t>
            </a:fld>
            <a:endParaRPr lang="en-IN"/>
          </a:p>
        </p:txBody>
      </p:sp>
    </p:spTree>
    <p:extLst>
      <p:ext uri="{BB962C8B-B14F-4D97-AF65-F5344CB8AC3E}">
        <p14:creationId xmlns:p14="http://schemas.microsoft.com/office/powerpoint/2010/main" val="389944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078B9-AF19-4BCB-9F45-6EF6D077F9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D15AE8-8B40-4D12-BB69-62BCC3C9D8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E578EC-7EA0-4D73-B6CB-BB1D98FD62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A0FEE15-E50A-4547-A35A-2ABE3167EB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5C8F06-7CDC-4249-A63D-F1A98E7806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25EFB26-0924-453D-B776-AAE35B18FF8B}"/>
              </a:ext>
            </a:extLst>
          </p:cNvPr>
          <p:cNvSpPr>
            <a:spLocks noGrp="1"/>
          </p:cNvSpPr>
          <p:nvPr>
            <p:ph type="dt" sz="half" idx="10"/>
          </p:nvPr>
        </p:nvSpPr>
        <p:spPr/>
        <p:txBody>
          <a:bodyPr/>
          <a:lstStyle/>
          <a:p>
            <a:fld id="{B879110F-8AA2-4AF6-AB0C-1EFE3112031A}" type="datetimeFigureOut">
              <a:rPr lang="en-IN" smtClean="0"/>
              <a:t>31-03-2022</a:t>
            </a:fld>
            <a:endParaRPr lang="en-IN"/>
          </a:p>
        </p:txBody>
      </p:sp>
      <p:sp>
        <p:nvSpPr>
          <p:cNvPr id="8" name="Footer Placeholder 7">
            <a:extLst>
              <a:ext uri="{FF2B5EF4-FFF2-40B4-BE49-F238E27FC236}">
                <a16:creationId xmlns:a16="http://schemas.microsoft.com/office/drawing/2014/main" id="{E5B6D70F-9181-44BD-8EC9-12114CB9A6F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63BF25C-FB2A-4B0C-B623-FF5F45F9962B}"/>
              </a:ext>
            </a:extLst>
          </p:cNvPr>
          <p:cNvSpPr>
            <a:spLocks noGrp="1"/>
          </p:cNvSpPr>
          <p:nvPr>
            <p:ph type="sldNum" sz="quarter" idx="12"/>
          </p:nvPr>
        </p:nvSpPr>
        <p:spPr/>
        <p:txBody>
          <a:bodyPr/>
          <a:lstStyle/>
          <a:p>
            <a:fld id="{70DCCFC1-E245-4E32-945B-9CF4A30EDE29}" type="slidenum">
              <a:rPr lang="en-IN" smtClean="0"/>
              <a:t>‹#›</a:t>
            </a:fld>
            <a:endParaRPr lang="en-IN"/>
          </a:p>
        </p:txBody>
      </p:sp>
    </p:spTree>
    <p:extLst>
      <p:ext uri="{BB962C8B-B14F-4D97-AF65-F5344CB8AC3E}">
        <p14:creationId xmlns:p14="http://schemas.microsoft.com/office/powerpoint/2010/main" val="178842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E19B8-9801-4100-A76A-B1823159B15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6BD5D29-30D2-4D6B-8869-48240A80DD63}"/>
              </a:ext>
            </a:extLst>
          </p:cNvPr>
          <p:cNvSpPr>
            <a:spLocks noGrp="1"/>
          </p:cNvSpPr>
          <p:nvPr>
            <p:ph type="dt" sz="half" idx="10"/>
          </p:nvPr>
        </p:nvSpPr>
        <p:spPr/>
        <p:txBody>
          <a:bodyPr/>
          <a:lstStyle/>
          <a:p>
            <a:fld id="{B879110F-8AA2-4AF6-AB0C-1EFE3112031A}" type="datetimeFigureOut">
              <a:rPr lang="en-IN" smtClean="0"/>
              <a:t>31-03-2022</a:t>
            </a:fld>
            <a:endParaRPr lang="en-IN"/>
          </a:p>
        </p:txBody>
      </p:sp>
      <p:sp>
        <p:nvSpPr>
          <p:cNvPr id="4" name="Footer Placeholder 3">
            <a:extLst>
              <a:ext uri="{FF2B5EF4-FFF2-40B4-BE49-F238E27FC236}">
                <a16:creationId xmlns:a16="http://schemas.microsoft.com/office/drawing/2014/main" id="{A8A5A6C7-CDF0-407D-9A90-BDD19C5A68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26B967A-0EF0-4C17-A739-1A9476AF84AE}"/>
              </a:ext>
            </a:extLst>
          </p:cNvPr>
          <p:cNvSpPr>
            <a:spLocks noGrp="1"/>
          </p:cNvSpPr>
          <p:nvPr>
            <p:ph type="sldNum" sz="quarter" idx="12"/>
          </p:nvPr>
        </p:nvSpPr>
        <p:spPr/>
        <p:txBody>
          <a:bodyPr/>
          <a:lstStyle/>
          <a:p>
            <a:fld id="{70DCCFC1-E245-4E32-945B-9CF4A30EDE29}" type="slidenum">
              <a:rPr lang="en-IN" smtClean="0"/>
              <a:t>‹#›</a:t>
            </a:fld>
            <a:endParaRPr lang="en-IN"/>
          </a:p>
        </p:txBody>
      </p:sp>
    </p:spTree>
    <p:extLst>
      <p:ext uri="{BB962C8B-B14F-4D97-AF65-F5344CB8AC3E}">
        <p14:creationId xmlns:p14="http://schemas.microsoft.com/office/powerpoint/2010/main" val="992353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6D7E22-CACD-4618-8C11-8F77A5E2DBA3}"/>
              </a:ext>
            </a:extLst>
          </p:cNvPr>
          <p:cNvSpPr>
            <a:spLocks noGrp="1"/>
          </p:cNvSpPr>
          <p:nvPr>
            <p:ph type="dt" sz="half" idx="10"/>
          </p:nvPr>
        </p:nvSpPr>
        <p:spPr/>
        <p:txBody>
          <a:bodyPr/>
          <a:lstStyle/>
          <a:p>
            <a:fld id="{B879110F-8AA2-4AF6-AB0C-1EFE3112031A}" type="datetimeFigureOut">
              <a:rPr lang="en-IN" smtClean="0"/>
              <a:t>31-03-2022</a:t>
            </a:fld>
            <a:endParaRPr lang="en-IN"/>
          </a:p>
        </p:txBody>
      </p:sp>
      <p:sp>
        <p:nvSpPr>
          <p:cNvPr id="3" name="Footer Placeholder 2">
            <a:extLst>
              <a:ext uri="{FF2B5EF4-FFF2-40B4-BE49-F238E27FC236}">
                <a16:creationId xmlns:a16="http://schemas.microsoft.com/office/drawing/2014/main" id="{029DBA1D-3B83-4059-BABE-03C6C56DCAC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5D97B41-9C8F-4042-B662-1D7EC3ABE537}"/>
              </a:ext>
            </a:extLst>
          </p:cNvPr>
          <p:cNvSpPr>
            <a:spLocks noGrp="1"/>
          </p:cNvSpPr>
          <p:nvPr>
            <p:ph type="sldNum" sz="quarter" idx="12"/>
          </p:nvPr>
        </p:nvSpPr>
        <p:spPr/>
        <p:txBody>
          <a:bodyPr/>
          <a:lstStyle/>
          <a:p>
            <a:fld id="{70DCCFC1-E245-4E32-945B-9CF4A30EDE29}" type="slidenum">
              <a:rPr lang="en-IN" smtClean="0"/>
              <a:t>‹#›</a:t>
            </a:fld>
            <a:endParaRPr lang="en-IN"/>
          </a:p>
        </p:txBody>
      </p:sp>
    </p:spTree>
    <p:extLst>
      <p:ext uri="{BB962C8B-B14F-4D97-AF65-F5344CB8AC3E}">
        <p14:creationId xmlns:p14="http://schemas.microsoft.com/office/powerpoint/2010/main" val="3394068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91A1F-E002-44F3-B531-98BF76314B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5AD491-39B8-48EB-819E-A06ACEFB63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7ED4FD9-0DDB-4BB2-B387-F9A060F25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256A6C-B76A-4F45-8EE4-E0597472B7EF}"/>
              </a:ext>
            </a:extLst>
          </p:cNvPr>
          <p:cNvSpPr>
            <a:spLocks noGrp="1"/>
          </p:cNvSpPr>
          <p:nvPr>
            <p:ph type="dt" sz="half" idx="10"/>
          </p:nvPr>
        </p:nvSpPr>
        <p:spPr/>
        <p:txBody>
          <a:bodyPr/>
          <a:lstStyle/>
          <a:p>
            <a:fld id="{B879110F-8AA2-4AF6-AB0C-1EFE3112031A}" type="datetimeFigureOut">
              <a:rPr lang="en-IN" smtClean="0"/>
              <a:t>31-03-2022</a:t>
            </a:fld>
            <a:endParaRPr lang="en-IN"/>
          </a:p>
        </p:txBody>
      </p:sp>
      <p:sp>
        <p:nvSpPr>
          <p:cNvPr id="6" name="Footer Placeholder 5">
            <a:extLst>
              <a:ext uri="{FF2B5EF4-FFF2-40B4-BE49-F238E27FC236}">
                <a16:creationId xmlns:a16="http://schemas.microsoft.com/office/drawing/2014/main" id="{46AD35F5-7B82-45E2-BF66-EC9C098154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EE164D-42A5-41AE-96CF-5229F05B1C06}"/>
              </a:ext>
            </a:extLst>
          </p:cNvPr>
          <p:cNvSpPr>
            <a:spLocks noGrp="1"/>
          </p:cNvSpPr>
          <p:nvPr>
            <p:ph type="sldNum" sz="quarter" idx="12"/>
          </p:nvPr>
        </p:nvSpPr>
        <p:spPr/>
        <p:txBody>
          <a:bodyPr/>
          <a:lstStyle/>
          <a:p>
            <a:fld id="{70DCCFC1-E245-4E32-945B-9CF4A30EDE29}" type="slidenum">
              <a:rPr lang="en-IN" smtClean="0"/>
              <a:t>‹#›</a:t>
            </a:fld>
            <a:endParaRPr lang="en-IN"/>
          </a:p>
        </p:txBody>
      </p:sp>
    </p:spTree>
    <p:extLst>
      <p:ext uri="{BB962C8B-B14F-4D97-AF65-F5344CB8AC3E}">
        <p14:creationId xmlns:p14="http://schemas.microsoft.com/office/powerpoint/2010/main" val="3274675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8EA8-0AC9-495F-8150-A9D69DA022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0E20CA-3B84-48E1-9820-FF50DCBC60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E23F57C-8EE5-4609-88AE-6C5624B76E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AB4787-8F52-4684-B60C-6AF006185787}"/>
              </a:ext>
            </a:extLst>
          </p:cNvPr>
          <p:cNvSpPr>
            <a:spLocks noGrp="1"/>
          </p:cNvSpPr>
          <p:nvPr>
            <p:ph type="dt" sz="half" idx="10"/>
          </p:nvPr>
        </p:nvSpPr>
        <p:spPr/>
        <p:txBody>
          <a:bodyPr/>
          <a:lstStyle/>
          <a:p>
            <a:fld id="{B879110F-8AA2-4AF6-AB0C-1EFE3112031A}" type="datetimeFigureOut">
              <a:rPr lang="en-IN" smtClean="0"/>
              <a:t>31-03-2022</a:t>
            </a:fld>
            <a:endParaRPr lang="en-IN"/>
          </a:p>
        </p:txBody>
      </p:sp>
      <p:sp>
        <p:nvSpPr>
          <p:cNvPr id="6" name="Footer Placeholder 5">
            <a:extLst>
              <a:ext uri="{FF2B5EF4-FFF2-40B4-BE49-F238E27FC236}">
                <a16:creationId xmlns:a16="http://schemas.microsoft.com/office/drawing/2014/main" id="{CBCD176C-FED2-44C9-B090-178D6E5AF1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51D617-988D-4E44-B26C-EACFAF4CE144}"/>
              </a:ext>
            </a:extLst>
          </p:cNvPr>
          <p:cNvSpPr>
            <a:spLocks noGrp="1"/>
          </p:cNvSpPr>
          <p:nvPr>
            <p:ph type="sldNum" sz="quarter" idx="12"/>
          </p:nvPr>
        </p:nvSpPr>
        <p:spPr/>
        <p:txBody>
          <a:bodyPr/>
          <a:lstStyle/>
          <a:p>
            <a:fld id="{70DCCFC1-E245-4E32-945B-9CF4A30EDE29}" type="slidenum">
              <a:rPr lang="en-IN" smtClean="0"/>
              <a:t>‹#›</a:t>
            </a:fld>
            <a:endParaRPr lang="en-IN"/>
          </a:p>
        </p:txBody>
      </p:sp>
    </p:spTree>
    <p:extLst>
      <p:ext uri="{BB962C8B-B14F-4D97-AF65-F5344CB8AC3E}">
        <p14:creationId xmlns:p14="http://schemas.microsoft.com/office/powerpoint/2010/main" val="2722426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2E47C1-5D27-425C-AE66-B681AFBE02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42D1D1-0475-4F9B-84A2-4F65FB5E16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D52A2D-BC4F-43B3-B344-C11FC416F5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79110F-8AA2-4AF6-AB0C-1EFE3112031A}" type="datetimeFigureOut">
              <a:rPr lang="en-IN" smtClean="0"/>
              <a:t>31-03-2022</a:t>
            </a:fld>
            <a:endParaRPr lang="en-IN"/>
          </a:p>
        </p:txBody>
      </p:sp>
      <p:sp>
        <p:nvSpPr>
          <p:cNvPr id="5" name="Footer Placeholder 4">
            <a:extLst>
              <a:ext uri="{FF2B5EF4-FFF2-40B4-BE49-F238E27FC236}">
                <a16:creationId xmlns:a16="http://schemas.microsoft.com/office/drawing/2014/main" id="{26EBA566-01A9-44AE-AD0D-8CA9DE1030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5B51B71-56C3-49B1-9EFF-FCA1969144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DCCFC1-E245-4E32-945B-9CF4A30EDE29}" type="slidenum">
              <a:rPr lang="en-IN" smtClean="0"/>
              <a:t>‹#›</a:t>
            </a:fld>
            <a:endParaRPr lang="en-IN"/>
          </a:p>
        </p:txBody>
      </p:sp>
    </p:spTree>
    <p:extLst>
      <p:ext uri="{BB962C8B-B14F-4D97-AF65-F5344CB8AC3E}">
        <p14:creationId xmlns:p14="http://schemas.microsoft.com/office/powerpoint/2010/main" val="3100616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6A082-2FB4-406D-B47C-30E7398E174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1CC3B7B-AF8C-4CD2-95E7-57841C2A2AD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7F0AE98-059E-4BF8-BBD2-18C0190738FB}"/>
              </a:ext>
            </a:extLst>
          </p:cNvPr>
          <p:cNvPicPr>
            <a:picLocks noChangeAspect="1"/>
          </p:cNvPicPr>
          <p:nvPr/>
        </p:nvPicPr>
        <p:blipFill rotWithShape="1">
          <a:blip r:embed="rId2"/>
          <a:srcRect l="18871" t="17635" r="41371" b="41504"/>
          <a:stretch/>
        </p:blipFill>
        <p:spPr>
          <a:xfrm>
            <a:off x="78658" y="140109"/>
            <a:ext cx="11828207" cy="6577781"/>
          </a:xfrm>
          <a:prstGeom prst="rect">
            <a:avLst/>
          </a:prstGeom>
        </p:spPr>
      </p:pic>
    </p:spTree>
    <p:extLst>
      <p:ext uri="{BB962C8B-B14F-4D97-AF65-F5344CB8AC3E}">
        <p14:creationId xmlns:p14="http://schemas.microsoft.com/office/powerpoint/2010/main" val="1668496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71FFDC-5182-4F20-AA5B-55100779D441}"/>
              </a:ext>
            </a:extLst>
          </p:cNvPr>
          <p:cNvPicPr>
            <a:picLocks noChangeAspect="1"/>
          </p:cNvPicPr>
          <p:nvPr/>
        </p:nvPicPr>
        <p:blipFill>
          <a:blip r:embed="rId2"/>
          <a:stretch>
            <a:fillRect/>
          </a:stretch>
        </p:blipFill>
        <p:spPr>
          <a:xfrm>
            <a:off x="1421081" y="302580"/>
            <a:ext cx="8288526" cy="5987399"/>
          </a:xfrm>
          <a:prstGeom prst="rect">
            <a:avLst/>
          </a:prstGeom>
        </p:spPr>
      </p:pic>
    </p:spTree>
    <p:extLst>
      <p:ext uri="{BB962C8B-B14F-4D97-AF65-F5344CB8AC3E}">
        <p14:creationId xmlns:p14="http://schemas.microsoft.com/office/powerpoint/2010/main" val="4186915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816582-E871-49D4-8B45-9B1689F843A4}"/>
              </a:ext>
            </a:extLst>
          </p:cNvPr>
          <p:cNvPicPr>
            <a:picLocks noChangeAspect="1"/>
          </p:cNvPicPr>
          <p:nvPr/>
        </p:nvPicPr>
        <p:blipFill>
          <a:blip r:embed="rId2"/>
          <a:stretch>
            <a:fillRect/>
          </a:stretch>
        </p:blipFill>
        <p:spPr>
          <a:xfrm>
            <a:off x="838200" y="244000"/>
            <a:ext cx="8626311" cy="6261056"/>
          </a:xfrm>
          <a:prstGeom prst="rect">
            <a:avLst/>
          </a:prstGeom>
        </p:spPr>
      </p:pic>
    </p:spTree>
    <p:extLst>
      <p:ext uri="{BB962C8B-B14F-4D97-AF65-F5344CB8AC3E}">
        <p14:creationId xmlns:p14="http://schemas.microsoft.com/office/powerpoint/2010/main" val="2779204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7D2740-5454-49CE-B903-BBAC55F13258}"/>
              </a:ext>
            </a:extLst>
          </p:cNvPr>
          <p:cNvPicPr>
            <a:picLocks noChangeAspect="1"/>
          </p:cNvPicPr>
          <p:nvPr/>
        </p:nvPicPr>
        <p:blipFill>
          <a:blip r:embed="rId2"/>
          <a:stretch>
            <a:fillRect/>
          </a:stretch>
        </p:blipFill>
        <p:spPr>
          <a:xfrm>
            <a:off x="990176" y="213189"/>
            <a:ext cx="9247333" cy="6345375"/>
          </a:xfrm>
          <a:prstGeom prst="rect">
            <a:avLst/>
          </a:prstGeom>
        </p:spPr>
      </p:pic>
    </p:spTree>
    <p:extLst>
      <p:ext uri="{BB962C8B-B14F-4D97-AF65-F5344CB8AC3E}">
        <p14:creationId xmlns:p14="http://schemas.microsoft.com/office/powerpoint/2010/main" val="2598434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D43E4B-AE43-49BD-9BC8-522CCB5A6FA0}"/>
              </a:ext>
            </a:extLst>
          </p:cNvPr>
          <p:cNvPicPr>
            <a:picLocks noChangeAspect="1"/>
          </p:cNvPicPr>
          <p:nvPr/>
        </p:nvPicPr>
        <p:blipFill rotWithShape="1">
          <a:blip r:embed="rId2"/>
          <a:srcRect l="-179" t="-3485" r="179" b="7001"/>
          <a:stretch/>
        </p:blipFill>
        <p:spPr>
          <a:xfrm>
            <a:off x="753358" y="0"/>
            <a:ext cx="10515599" cy="6855807"/>
          </a:xfrm>
          <a:prstGeom prst="rect">
            <a:avLst/>
          </a:prstGeom>
        </p:spPr>
      </p:pic>
    </p:spTree>
    <p:extLst>
      <p:ext uri="{BB962C8B-B14F-4D97-AF65-F5344CB8AC3E}">
        <p14:creationId xmlns:p14="http://schemas.microsoft.com/office/powerpoint/2010/main" val="3944590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C2D02B-117F-4132-9D33-9B074C98E75F}"/>
              </a:ext>
            </a:extLst>
          </p:cNvPr>
          <p:cNvPicPr>
            <a:picLocks noChangeAspect="1"/>
          </p:cNvPicPr>
          <p:nvPr/>
        </p:nvPicPr>
        <p:blipFill>
          <a:blip r:embed="rId2"/>
          <a:stretch>
            <a:fillRect/>
          </a:stretch>
        </p:blipFill>
        <p:spPr>
          <a:xfrm>
            <a:off x="1382780" y="232957"/>
            <a:ext cx="8960756" cy="6392085"/>
          </a:xfrm>
          <a:prstGeom prst="rect">
            <a:avLst/>
          </a:prstGeom>
        </p:spPr>
      </p:pic>
    </p:spTree>
    <p:extLst>
      <p:ext uri="{BB962C8B-B14F-4D97-AF65-F5344CB8AC3E}">
        <p14:creationId xmlns:p14="http://schemas.microsoft.com/office/powerpoint/2010/main" val="2922904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DE63054-4361-409B-9717-6D6EF688BE59}"/>
              </a:ext>
            </a:extLst>
          </p:cNvPr>
          <p:cNvPicPr>
            <a:picLocks noChangeAspect="1"/>
          </p:cNvPicPr>
          <p:nvPr/>
        </p:nvPicPr>
        <p:blipFill>
          <a:blip r:embed="rId2"/>
          <a:stretch>
            <a:fillRect/>
          </a:stretch>
        </p:blipFill>
        <p:spPr>
          <a:xfrm>
            <a:off x="1516930" y="0"/>
            <a:ext cx="8418922" cy="6240600"/>
          </a:xfrm>
          <a:prstGeom prst="rect">
            <a:avLst/>
          </a:prstGeom>
        </p:spPr>
      </p:pic>
    </p:spTree>
    <p:extLst>
      <p:ext uri="{BB962C8B-B14F-4D97-AF65-F5344CB8AC3E}">
        <p14:creationId xmlns:p14="http://schemas.microsoft.com/office/powerpoint/2010/main" val="277029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3DBC39-968C-4FF3-A140-4A36A53B8E7C}"/>
              </a:ext>
            </a:extLst>
          </p:cNvPr>
          <p:cNvSpPr txBox="1"/>
          <p:nvPr/>
        </p:nvSpPr>
        <p:spPr>
          <a:xfrm>
            <a:off x="854765" y="347870"/>
            <a:ext cx="10406270" cy="4955203"/>
          </a:xfrm>
          <a:prstGeom prst="rect">
            <a:avLst/>
          </a:prstGeom>
          <a:noFill/>
        </p:spPr>
        <p:txBody>
          <a:bodyPr wrap="square" rtlCol="0">
            <a:spAutoFit/>
          </a:bodyPr>
          <a:lstStyle/>
          <a:p>
            <a:r>
              <a:rPr lang="en-IN" sz="6000" b="1" dirty="0"/>
              <a:t>GitHub</a:t>
            </a:r>
          </a:p>
          <a:p>
            <a:endParaRPr lang="en-IN" sz="3200" dirty="0"/>
          </a:p>
          <a:p>
            <a:pPr marL="285750" indent="-285750">
              <a:buFont typeface="Arial" panose="020B0604020202020204" pitchFamily="34" charset="0"/>
              <a:buChar char="•"/>
            </a:pPr>
            <a:r>
              <a:rPr lang="en-IN" sz="3200" dirty="0"/>
              <a:t>GitHub Is the Remote server</a:t>
            </a:r>
            <a:r>
              <a:rPr lang="en-US" sz="3200" dirty="0">
                <a:latin typeface="Roboto" panose="02000000000000000000" pitchFamily="2" charset="0"/>
              </a:rPr>
              <a:t> or</a:t>
            </a:r>
            <a:r>
              <a:rPr lang="en-US" sz="3200" b="0" i="0" dirty="0">
                <a:effectLst/>
                <a:latin typeface="Roboto" panose="02000000000000000000" pitchFamily="2" charset="0"/>
              </a:rPr>
              <a:t> cloud-based service that helps developers store and manage their code, as well as track and control changes to their code.</a:t>
            </a:r>
          </a:p>
          <a:p>
            <a:endParaRPr lang="en-US" sz="3200" b="0" i="0" dirty="0">
              <a:effectLst/>
              <a:latin typeface="Roboto" panose="02000000000000000000" pitchFamily="2" charset="0"/>
            </a:endParaRPr>
          </a:p>
          <a:p>
            <a:pPr marL="285750" indent="-285750">
              <a:buFont typeface="Arial" panose="020B0604020202020204" pitchFamily="34" charset="0"/>
              <a:buChar char="•"/>
            </a:pPr>
            <a:r>
              <a:rPr lang="en-US" sz="3200" dirty="0">
                <a:latin typeface="Roboto" panose="02000000000000000000" pitchFamily="2" charset="0"/>
              </a:rPr>
              <a:t>GitHub can be easily accessed by other developers of the same team from anywhere and anytime.</a:t>
            </a:r>
            <a:endParaRPr lang="en-IN" sz="3200" dirty="0"/>
          </a:p>
          <a:p>
            <a:endParaRPr lang="en-IN" sz="3200" dirty="0"/>
          </a:p>
        </p:txBody>
      </p:sp>
    </p:spTree>
    <p:extLst>
      <p:ext uri="{BB962C8B-B14F-4D97-AF65-F5344CB8AC3E}">
        <p14:creationId xmlns:p14="http://schemas.microsoft.com/office/powerpoint/2010/main" val="2438294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4214E2-B7B4-4F52-A896-43E0D85C7F11}"/>
              </a:ext>
            </a:extLst>
          </p:cNvPr>
          <p:cNvPicPr>
            <a:picLocks noChangeAspect="1"/>
          </p:cNvPicPr>
          <p:nvPr/>
        </p:nvPicPr>
        <p:blipFill>
          <a:blip r:embed="rId2"/>
          <a:stretch>
            <a:fillRect/>
          </a:stretch>
        </p:blipFill>
        <p:spPr>
          <a:xfrm>
            <a:off x="1894002" y="450616"/>
            <a:ext cx="8126691" cy="6202515"/>
          </a:xfrm>
          <a:prstGeom prst="rect">
            <a:avLst/>
          </a:prstGeom>
        </p:spPr>
      </p:pic>
    </p:spTree>
    <p:extLst>
      <p:ext uri="{BB962C8B-B14F-4D97-AF65-F5344CB8AC3E}">
        <p14:creationId xmlns:p14="http://schemas.microsoft.com/office/powerpoint/2010/main" val="3378720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5" name="Group 14">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6"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8"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9"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0"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1"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E51A2A38-1B21-40F7-8288-723F4314765F}"/>
              </a:ext>
            </a:extLst>
          </p:cNvPr>
          <p:cNvSpPr>
            <a:spLocks noGrp="1"/>
          </p:cNvSpPr>
          <p:nvPr>
            <p:ph type="title"/>
          </p:nvPr>
        </p:nvSpPr>
        <p:spPr>
          <a:xfrm>
            <a:off x="332640" y="242740"/>
            <a:ext cx="3673752" cy="1237268"/>
          </a:xfrm>
        </p:spPr>
        <p:txBody>
          <a:bodyPr>
            <a:normAutofit fontScale="90000"/>
          </a:bodyPr>
          <a:lstStyle/>
          <a:p>
            <a:r>
              <a:rPr lang="en-IN" sz="4000" dirty="0">
                <a:solidFill>
                  <a:srgbClr val="FFFFFF"/>
                </a:solidFill>
              </a:rPr>
              <a:t>Commands for sharing and updating Code :</a:t>
            </a:r>
          </a:p>
        </p:txBody>
      </p:sp>
      <p:graphicFrame>
        <p:nvGraphicFramePr>
          <p:cNvPr id="8" name="Content Placeholder 7">
            <a:extLst>
              <a:ext uri="{FF2B5EF4-FFF2-40B4-BE49-F238E27FC236}">
                <a16:creationId xmlns:a16="http://schemas.microsoft.com/office/drawing/2014/main" id="{555634EC-8ED1-4558-B231-393267F7CC31}"/>
              </a:ext>
            </a:extLst>
          </p:cNvPr>
          <p:cNvGraphicFramePr>
            <a:graphicFrameLocks noGrp="1"/>
          </p:cNvGraphicFramePr>
          <p:nvPr>
            <p:ph idx="1"/>
            <p:extLst>
              <p:ext uri="{D42A27DB-BD31-4B8C-83A1-F6EECF244321}">
                <p14:modId xmlns:p14="http://schemas.microsoft.com/office/powerpoint/2010/main" val="3554310156"/>
              </p:ext>
            </p:extLst>
          </p:nvPr>
        </p:nvGraphicFramePr>
        <p:xfrm>
          <a:off x="4919260" y="230049"/>
          <a:ext cx="6492876" cy="6353910"/>
        </p:xfrm>
        <a:graphic>
          <a:graphicData uri="http://schemas.openxmlformats.org/drawingml/2006/table">
            <a:tbl>
              <a:tblPr/>
              <a:tblGrid>
                <a:gridCol w="3512627">
                  <a:extLst>
                    <a:ext uri="{9D8B030D-6E8A-4147-A177-3AD203B41FA5}">
                      <a16:colId xmlns:a16="http://schemas.microsoft.com/office/drawing/2014/main" val="350723268"/>
                    </a:ext>
                  </a:extLst>
                </a:gridCol>
                <a:gridCol w="2980249">
                  <a:extLst>
                    <a:ext uri="{9D8B030D-6E8A-4147-A177-3AD203B41FA5}">
                      <a16:colId xmlns:a16="http://schemas.microsoft.com/office/drawing/2014/main" val="760785977"/>
                    </a:ext>
                  </a:extLst>
                </a:gridCol>
              </a:tblGrid>
              <a:tr h="295274">
                <a:tc>
                  <a:txBody>
                    <a:bodyPr/>
                    <a:lstStyle/>
                    <a:p>
                      <a:r>
                        <a:rPr lang="en-IN" sz="1800" b="1" dirty="0">
                          <a:solidFill>
                            <a:srgbClr val="9F9F9F"/>
                          </a:solidFill>
                          <a:effectLst/>
                        </a:rPr>
                        <a:t>Command</a:t>
                      </a:r>
                    </a:p>
                  </a:txBody>
                  <a:tcPr marL="71402" marR="71402" marT="32955" marB="32955" anchor="ctr">
                    <a:lnL>
                      <a:noFill/>
                    </a:lnL>
                    <a:lnR>
                      <a:noFill/>
                    </a:lnR>
                    <a:lnT>
                      <a:noFill/>
                    </a:lnT>
                    <a:lnB>
                      <a:noFill/>
                    </a:lnB>
                    <a:solidFill>
                      <a:srgbClr val="0D1117"/>
                    </a:solidFill>
                  </a:tcPr>
                </a:tc>
                <a:tc>
                  <a:txBody>
                    <a:bodyPr/>
                    <a:lstStyle/>
                    <a:p>
                      <a:r>
                        <a:rPr lang="en-IN" sz="1800" b="1">
                          <a:solidFill>
                            <a:srgbClr val="9F9F9F"/>
                          </a:solidFill>
                          <a:effectLst/>
                        </a:rPr>
                        <a:t>Description</a:t>
                      </a:r>
                    </a:p>
                  </a:txBody>
                  <a:tcPr marL="71402" marR="71402" marT="32955" marB="32955" anchor="ctr">
                    <a:lnL>
                      <a:noFill/>
                    </a:lnL>
                    <a:lnR>
                      <a:noFill/>
                    </a:lnR>
                    <a:lnT>
                      <a:noFill/>
                    </a:lnT>
                    <a:lnB>
                      <a:noFill/>
                    </a:lnB>
                    <a:solidFill>
                      <a:srgbClr val="0D1117"/>
                    </a:solidFill>
                  </a:tcPr>
                </a:tc>
                <a:extLst>
                  <a:ext uri="{0D108BD9-81ED-4DB2-BD59-A6C34878D82A}">
                    <a16:rowId xmlns:a16="http://schemas.microsoft.com/office/drawing/2014/main" val="1667561887"/>
                  </a:ext>
                </a:extLst>
              </a:tr>
              <a:tr h="494721">
                <a:tc>
                  <a:txBody>
                    <a:bodyPr/>
                    <a:lstStyle/>
                    <a:p>
                      <a:r>
                        <a:rPr lang="en-US" sz="1800" dirty="0">
                          <a:solidFill>
                            <a:srgbClr val="9F9F9F"/>
                          </a:solidFill>
                          <a:effectLst/>
                        </a:rPr>
                        <a:t>git push origin [branch name]</a:t>
                      </a:r>
                    </a:p>
                  </a:txBody>
                  <a:tcPr marL="71402" marR="71402" marT="32955" marB="32955" anchor="ctr">
                    <a:lnL>
                      <a:noFill/>
                    </a:lnL>
                    <a:lnR>
                      <a:noFill/>
                    </a:lnR>
                    <a:lnT>
                      <a:noFill/>
                    </a:lnT>
                    <a:lnB>
                      <a:noFill/>
                    </a:lnB>
                    <a:solidFill>
                      <a:srgbClr val="0D1117"/>
                    </a:solidFill>
                  </a:tcPr>
                </a:tc>
                <a:tc>
                  <a:txBody>
                    <a:bodyPr/>
                    <a:lstStyle/>
                    <a:p>
                      <a:r>
                        <a:rPr lang="en-US" sz="1800">
                          <a:solidFill>
                            <a:srgbClr val="9F9F9F"/>
                          </a:solidFill>
                          <a:effectLst/>
                        </a:rPr>
                        <a:t>Push a branch to your remote repository</a:t>
                      </a:r>
                    </a:p>
                  </a:txBody>
                  <a:tcPr marL="71402" marR="71402" marT="32955" marB="32955" anchor="ctr">
                    <a:lnL>
                      <a:noFill/>
                    </a:lnL>
                    <a:lnR>
                      <a:noFill/>
                    </a:lnR>
                    <a:lnT>
                      <a:noFill/>
                    </a:lnT>
                    <a:lnB>
                      <a:noFill/>
                    </a:lnB>
                    <a:solidFill>
                      <a:srgbClr val="0D1117"/>
                    </a:solidFill>
                  </a:tcPr>
                </a:tc>
                <a:extLst>
                  <a:ext uri="{0D108BD9-81ED-4DB2-BD59-A6C34878D82A}">
                    <a16:rowId xmlns:a16="http://schemas.microsoft.com/office/drawing/2014/main" val="976571695"/>
                  </a:ext>
                </a:extLst>
              </a:tr>
              <a:tr h="494721">
                <a:tc>
                  <a:txBody>
                    <a:bodyPr/>
                    <a:lstStyle/>
                    <a:p>
                      <a:r>
                        <a:rPr lang="en-US" sz="1800">
                          <a:solidFill>
                            <a:srgbClr val="9F9F9F"/>
                          </a:solidFill>
                          <a:effectLst/>
                        </a:rPr>
                        <a:t>git push -u origin [branch name]</a:t>
                      </a:r>
                    </a:p>
                  </a:txBody>
                  <a:tcPr marL="71402" marR="71402" marT="32955" marB="32955" anchor="ctr">
                    <a:lnL>
                      <a:noFill/>
                    </a:lnL>
                    <a:lnR>
                      <a:noFill/>
                    </a:lnR>
                    <a:lnT>
                      <a:noFill/>
                    </a:lnT>
                    <a:lnB>
                      <a:noFill/>
                    </a:lnB>
                    <a:solidFill>
                      <a:srgbClr val="0D1117"/>
                    </a:solidFill>
                  </a:tcPr>
                </a:tc>
                <a:tc>
                  <a:txBody>
                    <a:bodyPr/>
                    <a:lstStyle/>
                    <a:p>
                      <a:r>
                        <a:rPr lang="en-US" sz="1800">
                          <a:solidFill>
                            <a:srgbClr val="9F9F9F"/>
                          </a:solidFill>
                          <a:effectLst/>
                        </a:rPr>
                        <a:t>Push changes to remote repository (and remember the branch)</a:t>
                      </a:r>
                    </a:p>
                  </a:txBody>
                  <a:tcPr marL="71402" marR="71402" marT="32955" marB="32955" anchor="ctr">
                    <a:lnL>
                      <a:noFill/>
                    </a:lnL>
                    <a:lnR>
                      <a:noFill/>
                    </a:lnR>
                    <a:lnT>
                      <a:noFill/>
                    </a:lnT>
                    <a:lnB>
                      <a:noFill/>
                    </a:lnB>
                    <a:solidFill>
                      <a:srgbClr val="0D1117"/>
                    </a:solidFill>
                  </a:tcPr>
                </a:tc>
                <a:extLst>
                  <a:ext uri="{0D108BD9-81ED-4DB2-BD59-A6C34878D82A}">
                    <a16:rowId xmlns:a16="http://schemas.microsoft.com/office/drawing/2014/main" val="3573931696"/>
                  </a:ext>
                </a:extLst>
              </a:tr>
              <a:tr h="494721">
                <a:tc>
                  <a:txBody>
                    <a:bodyPr/>
                    <a:lstStyle/>
                    <a:p>
                      <a:r>
                        <a:rPr lang="en-IN" sz="1800" dirty="0">
                          <a:solidFill>
                            <a:srgbClr val="9F9F9F"/>
                          </a:solidFill>
                          <a:effectLst/>
                        </a:rPr>
                        <a:t>git push</a:t>
                      </a:r>
                    </a:p>
                  </a:txBody>
                  <a:tcPr marL="71402" marR="71402" marT="32955" marB="32955" anchor="ctr">
                    <a:lnL>
                      <a:noFill/>
                    </a:lnL>
                    <a:lnR>
                      <a:noFill/>
                    </a:lnR>
                    <a:lnT>
                      <a:noFill/>
                    </a:lnT>
                    <a:lnB>
                      <a:noFill/>
                    </a:lnB>
                    <a:solidFill>
                      <a:srgbClr val="0D1117"/>
                    </a:solidFill>
                  </a:tcPr>
                </a:tc>
                <a:tc>
                  <a:txBody>
                    <a:bodyPr/>
                    <a:lstStyle/>
                    <a:p>
                      <a:r>
                        <a:rPr lang="en-US" sz="1800">
                          <a:solidFill>
                            <a:srgbClr val="9F9F9F"/>
                          </a:solidFill>
                          <a:effectLst/>
                        </a:rPr>
                        <a:t>Push changes to remote repository (remembered branch)</a:t>
                      </a:r>
                    </a:p>
                  </a:txBody>
                  <a:tcPr marL="71402" marR="71402" marT="32955" marB="32955" anchor="ctr">
                    <a:lnL>
                      <a:noFill/>
                    </a:lnL>
                    <a:lnR>
                      <a:noFill/>
                    </a:lnR>
                    <a:lnT>
                      <a:noFill/>
                    </a:lnT>
                    <a:lnB>
                      <a:noFill/>
                    </a:lnB>
                    <a:solidFill>
                      <a:srgbClr val="0D1117"/>
                    </a:solidFill>
                  </a:tcPr>
                </a:tc>
                <a:extLst>
                  <a:ext uri="{0D108BD9-81ED-4DB2-BD59-A6C34878D82A}">
                    <a16:rowId xmlns:a16="http://schemas.microsoft.com/office/drawing/2014/main" val="2013757594"/>
                  </a:ext>
                </a:extLst>
              </a:tr>
              <a:tr h="295274">
                <a:tc>
                  <a:txBody>
                    <a:bodyPr/>
                    <a:lstStyle/>
                    <a:p>
                      <a:r>
                        <a:rPr lang="en-IN" sz="1800">
                          <a:solidFill>
                            <a:srgbClr val="9F9F9F"/>
                          </a:solidFill>
                          <a:effectLst/>
                        </a:rPr>
                        <a:t>git push origin --delete [branch name]</a:t>
                      </a:r>
                    </a:p>
                  </a:txBody>
                  <a:tcPr marL="71402" marR="71402" marT="32955" marB="32955" anchor="ctr">
                    <a:lnL>
                      <a:noFill/>
                    </a:lnL>
                    <a:lnR>
                      <a:noFill/>
                    </a:lnR>
                    <a:lnT>
                      <a:noFill/>
                    </a:lnT>
                    <a:lnB>
                      <a:noFill/>
                    </a:lnB>
                    <a:solidFill>
                      <a:srgbClr val="0D1117"/>
                    </a:solidFill>
                  </a:tcPr>
                </a:tc>
                <a:tc>
                  <a:txBody>
                    <a:bodyPr/>
                    <a:lstStyle/>
                    <a:p>
                      <a:r>
                        <a:rPr lang="en-IN" sz="1800">
                          <a:solidFill>
                            <a:srgbClr val="9F9F9F"/>
                          </a:solidFill>
                          <a:effectLst/>
                        </a:rPr>
                        <a:t>Delete a remote branch</a:t>
                      </a:r>
                    </a:p>
                  </a:txBody>
                  <a:tcPr marL="71402" marR="71402" marT="32955" marB="32955" anchor="ctr">
                    <a:lnL>
                      <a:noFill/>
                    </a:lnL>
                    <a:lnR>
                      <a:noFill/>
                    </a:lnR>
                    <a:lnT>
                      <a:noFill/>
                    </a:lnT>
                    <a:lnB>
                      <a:noFill/>
                    </a:lnB>
                    <a:solidFill>
                      <a:srgbClr val="0D1117"/>
                    </a:solidFill>
                  </a:tcPr>
                </a:tc>
                <a:extLst>
                  <a:ext uri="{0D108BD9-81ED-4DB2-BD59-A6C34878D82A}">
                    <a16:rowId xmlns:a16="http://schemas.microsoft.com/office/drawing/2014/main" val="4263622680"/>
                  </a:ext>
                </a:extLst>
              </a:tr>
              <a:tr h="494721">
                <a:tc>
                  <a:txBody>
                    <a:bodyPr/>
                    <a:lstStyle/>
                    <a:p>
                      <a:r>
                        <a:rPr lang="en-IN" sz="1800">
                          <a:solidFill>
                            <a:srgbClr val="9F9F9F"/>
                          </a:solidFill>
                          <a:effectLst/>
                        </a:rPr>
                        <a:t>git pull</a:t>
                      </a:r>
                    </a:p>
                  </a:txBody>
                  <a:tcPr marL="71402" marR="71402" marT="32955" marB="32955" anchor="ctr">
                    <a:lnL>
                      <a:noFill/>
                    </a:lnL>
                    <a:lnR>
                      <a:noFill/>
                    </a:lnR>
                    <a:lnT>
                      <a:noFill/>
                    </a:lnT>
                    <a:lnB>
                      <a:noFill/>
                    </a:lnB>
                    <a:solidFill>
                      <a:srgbClr val="0D1117"/>
                    </a:solidFill>
                  </a:tcPr>
                </a:tc>
                <a:tc>
                  <a:txBody>
                    <a:bodyPr/>
                    <a:lstStyle/>
                    <a:p>
                      <a:r>
                        <a:rPr lang="en-US" sz="1800">
                          <a:solidFill>
                            <a:srgbClr val="9F9F9F"/>
                          </a:solidFill>
                          <a:effectLst/>
                        </a:rPr>
                        <a:t>Update local repository to the newest commit</a:t>
                      </a:r>
                    </a:p>
                  </a:txBody>
                  <a:tcPr marL="71402" marR="71402" marT="32955" marB="32955" anchor="ctr">
                    <a:lnL>
                      <a:noFill/>
                    </a:lnL>
                    <a:lnR>
                      <a:noFill/>
                    </a:lnR>
                    <a:lnT>
                      <a:noFill/>
                    </a:lnT>
                    <a:lnB>
                      <a:noFill/>
                    </a:lnB>
                    <a:solidFill>
                      <a:srgbClr val="0D1117"/>
                    </a:solidFill>
                  </a:tcPr>
                </a:tc>
                <a:extLst>
                  <a:ext uri="{0D108BD9-81ED-4DB2-BD59-A6C34878D82A}">
                    <a16:rowId xmlns:a16="http://schemas.microsoft.com/office/drawing/2014/main" val="1054263838"/>
                  </a:ext>
                </a:extLst>
              </a:tr>
              <a:tr h="295274">
                <a:tc>
                  <a:txBody>
                    <a:bodyPr/>
                    <a:lstStyle/>
                    <a:p>
                      <a:r>
                        <a:rPr lang="en-US" sz="1800">
                          <a:solidFill>
                            <a:srgbClr val="9F9F9F"/>
                          </a:solidFill>
                          <a:effectLst/>
                        </a:rPr>
                        <a:t>git pull origin [branch name]</a:t>
                      </a:r>
                    </a:p>
                  </a:txBody>
                  <a:tcPr marL="71402" marR="71402" marT="32955" marB="32955" anchor="ctr">
                    <a:lnL>
                      <a:noFill/>
                    </a:lnL>
                    <a:lnR>
                      <a:noFill/>
                    </a:lnR>
                    <a:lnT>
                      <a:noFill/>
                    </a:lnT>
                    <a:lnB>
                      <a:noFill/>
                    </a:lnB>
                    <a:solidFill>
                      <a:srgbClr val="0D1117"/>
                    </a:solidFill>
                  </a:tcPr>
                </a:tc>
                <a:tc>
                  <a:txBody>
                    <a:bodyPr/>
                    <a:lstStyle/>
                    <a:p>
                      <a:r>
                        <a:rPr lang="en-US" sz="1800">
                          <a:solidFill>
                            <a:srgbClr val="9F9F9F"/>
                          </a:solidFill>
                          <a:effectLst/>
                        </a:rPr>
                        <a:t>Pull changes from remote repository</a:t>
                      </a:r>
                    </a:p>
                  </a:txBody>
                  <a:tcPr marL="71402" marR="71402" marT="32955" marB="32955" anchor="ctr">
                    <a:lnL>
                      <a:noFill/>
                    </a:lnL>
                    <a:lnR>
                      <a:noFill/>
                    </a:lnR>
                    <a:lnT>
                      <a:noFill/>
                    </a:lnT>
                    <a:lnB>
                      <a:noFill/>
                    </a:lnB>
                    <a:solidFill>
                      <a:srgbClr val="0D1117"/>
                    </a:solidFill>
                  </a:tcPr>
                </a:tc>
                <a:extLst>
                  <a:ext uri="{0D108BD9-81ED-4DB2-BD59-A6C34878D82A}">
                    <a16:rowId xmlns:a16="http://schemas.microsoft.com/office/drawing/2014/main" val="3798058815"/>
                  </a:ext>
                </a:extLst>
              </a:tr>
              <a:tr h="694168">
                <a:tc>
                  <a:txBody>
                    <a:bodyPr/>
                    <a:lstStyle/>
                    <a:p>
                      <a:r>
                        <a:rPr lang="en-US" sz="1800" dirty="0">
                          <a:solidFill>
                            <a:srgbClr val="9F9F9F"/>
                          </a:solidFill>
                          <a:effectLst/>
                        </a:rPr>
                        <a:t>git remote add origin ssh://git@github.com/[username]/[repository-name].git</a:t>
                      </a:r>
                    </a:p>
                  </a:txBody>
                  <a:tcPr marL="71402" marR="71402" marT="32955" marB="32955" anchor="ctr">
                    <a:lnL>
                      <a:noFill/>
                    </a:lnL>
                    <a:lnR>
                      <a:noFill/>
                    </a:lnR>
                    <a:lnT>
                      <a:noFill/>
                    </a:lnT>
                    <a:lnB>
                      <a:noFill/>
                    </a:lnB>
                    <a:solidFill>
                      <a:srgbClr val="0D1117"/>
                    </a:solidFill>
                  </a:tcPr>
                </a:tc>
                <a:tc>
                  <a:txBody>
                    <a:bodyPr/>
                    <a:lstStyle/>
                    <a:p>
                      <a:r>
                        <a:rPr lang="en-IN" sz="1800" dirty="0">
                          <a:solidFill>
                            <a:srgbClr val="9F9F9F"/>
                          </a:solidFill>
                          <a:effectLst/>
                        </a:rPr>
                        <a:t>Add a remote repository</a:t>
                      </a:r>
                    </a:p>
                  </a:txBody>
                  <a:tcPr marL="71402" marR="71402" marT="32955" marB="32955" anchor="ctr">
                    <a:lnL>
                      <a:noFill/>
                    </a:lnL>
                    <a:lnR>
                      <a:noFill/>
                    </a:lnR>
                    <a:lnT>
                      <a:noFill/>
                    </a:lnT>
                    <a:lnB>
                      <a:noFill/>
                    </a:lnB>
                    <a:solidFill>
                      <a:srgbClr val="0D1117"/>
                    </a:solidFill>
                  </a:tcPr>
                </a:tc>
                <a:extLst>
                  <a:ext uri="{0D108BD9-81ED-4DB2-BD59-A6C34878D82A}">
                    <a16:rowId xmlns:a16="http://schemas.microsoft.com/office/drawing/2014/main" val="3706709420"/>
                  </a:ext>
                </a:extLst>
              </a:tr>
              <a:tr h="694168">
                <a:tc>
                  <a:txBody>
                    <a:bodyPr/>
                    <a:lstStyle/>
                    <a:p>
                      <a:r>
                        <a:rPr lang="en-IN" sz="1800">
                          <a:solidFill>
                            <a:srgbClr val="9F9F9F"/>
                          </a:solidFill>
                          <a:effectLst/>
                        </a:rPr>
                        <a:t>git remote set-url origin ssh://git@github.com/[username]/[repository-name].git</a:t>
                      </a:r>
                    </a:p>
                  </a:txBody>
                  <a:tcPr marL="71402" marR="71402" marT="32955" marB="32955" anchor="ctr">
                    <a:lnL>
                      <a:noFill/>
                    </a:lnL>
                    <a:lnR>
                      <a:noFill/>
                    </a:lnR>
                    <a:lnT>
                      <a:noFill/>
                    </a:lnT>
                    <a:lnB>
                      <a:noFill/>
                    </a:lnB>
                    <a:solidFill>
                      <a:srgbClr val="0D1117"/>
                    </a:solidFill>
                  </a:tcPr>
                </a:tc>
                <a:tc>
                  <a:txBody>
                    <a:bodyPr/>
                    <a:lstStyle/>
                    <a:p>
                      <a:r>
                        <a:rPr lang="en-US" sz="1800" dirty="0">
                          <a:solidFill>
                            <a:srgbClr val="9F9F9F"/>
                          </a:solidFill>
                          <a:effectLst/>
                        </a:rPr>
                        <a:t>Set a repository's origin branch to SSH</a:t>
                      </a:r>
                    </a:p>
                  </a:txBody>
                  <a:tcPr marL="71402" marR="71402" marT="32955" marB="32955" anchor="ctr">
                    <a:lnL>
                      <a:noFill/>
                    </a:lnL>
                    <a:lnR>
                      <a:noFill/>
                    </a:lnR>
                    <a:lnT>
                      <a:noFill/>
                    </a:lnT>
                    <a:lnB>
                      <a:noFill/>
                    </a:lnB>
                    <a:solidFill>
                      <a:srgbClr val="0D1117"/>
                    </a:solidFill>
                  </a:tcPr>
                </a:tc>
                <a:extLst>
                  <a:ext uri="{0D108BD9-81ED-4DB2-BD59-A6C34878D82A}">
                    <a16:rowId xmlns:a16="http://schemas.microsoft.com/office/drawing/2014/main" val="2695323098"/>
                  </a:ext>
                </a:extLst>
              </a:tr>
            </a:tbl>
          </a:graphicData>
        </a:graphic>
      </p:graphicFrame>
    </p:spTree>
    <p:extLst>
      <p:ext uri="{BB962C8B-B14F-4D97-AF65-F5344CB8AC3E}">
        <p14:creationId xmlns:p14="http://schemas.microsoft.com/office/powerpoint/2010/main" val="795874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E7F06-22D2-4DD7-9950-4FC597D45D7A}"/>
              </a:ext>
            </a:extLst>
          </p:cNvPr>
          <p:cNvSpPr>
            <a:spLocks noGrp="1"/>
          </p:cNvSpPr>
          <p:nvPr>
            <p:ph type="title"/>
          </p:nvPr>
        </p:nvSpPr>
        <p:spPr>
          <a:xfrm>
            <a:off x="838200" y="365125"/>
            <a:ext cx="10515600" cy="5131214"/>
          </a:xfrm>
        </p:spPr>
        <p:txBody>
          <a:bodyPr>
            <a:normAutofit/>
          </a:bodyPr>
          <a:lstStyle/>
          <a:p>
            <a:r>
              <a:rPr lang="en-IN" sz="7200" b="1" dirty="0">
                <a:solidFill>
                  <a:schemeClr val="accent1">
                    <a:lumMod val="50000"/>
                  </a:schemeClr>
                </a:solidFill>
              </a:rPr>
              <a:t>             Thank You…</a:t>
            </a:r>
          </a:p>
        </p:txBody>
      </p:sp>
    </p:spTree>
    <p:extLst>
      <p:ext uri="{BB962C8B-B14F-4D97-AF65-F5344CB8AC3E}">
        <p14:creationId xmlns:p14="http://schemas.microsoft.com/office/powerpoint/2010/main" val="1943675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D1A678-8C61-4664-A4FD-9330DBE2A413}"/>
              </a:ext>
            </a:extLst>
          </p:cNvPr>
          <p:cNvPicPr>
            <a:picLocks noChangeAspect="1"/>
          </p:cNvPicPr>
          <p:nvPr/>
        </p:nvPicPr>
        <p:blipFill rotWithShape="1">
          <a:blip r:embed="rId2"/>
          <a:srcRect l="17823" t="20646" r="41290" b="28458"/>
          <a:stretch/>
        </p:blipFill>
        <p:spPr>
          <a:xfrm>
            <a:off x="1268360" y="97400"/>
            <a:ext cx="9655279" cy="6760600"/>
          </a:xfrm>
          <a:prstGeom prst="rect">
            <a:avLst/>
          </a:prstGeom>
        </p:spPr>
      </p:pic>
    </p:spTree>
    <p:extLst>
      <p:ext uri="{BB962C8B-B14F-4D97-AF65-F5344CB8AC3E}">
        <p14:creationId xmlns:p14="http://schemas.microsoft.com/office/powerpoint/2010/main" val="13386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DBA93-0AF4-4A28-AB1D-E01110C9A2B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453B53-2DC3-48AD-A048-C2073B63A45F}"/>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DBE24D9B-0FB7-4AD6-A775-A5C57F5D7BB2}"/>
              </a:ext>
            </a:extLst>
          </p:cNvPr>
          <p:cNvPicPr>
            <a:picLocks noChangeAspect="1"/>
          </p:cNvPicPr>
          <p:nvPr/>
        </p:nvPicPr>
        <p:blipFill rotWithShape="1">
          <a:blip r:embed="rId2"/>
          <a:srcRect l="19194" t="13478" r="40475" b="41599"/>
          <a:stretch/>
        </p:blipFill>
        <p:spPr>
          <a:xfrm>
            <a:off x="614972" y="197220"/>
            <a:ext cx="10367255" cy="6495811"/>
          </a:xfrm>
          <a:prstGeom prst="rect">
            <a:avLst/>
          </a:prstGeom>
        </p:spPr>
      </p:pic>
    </p:spTree>
    <p:extLst>
      <p:ext uri="{BB962C8B-B14F-4D97-AF65-F5344CB8AC3E}">
        <p14:creationId xmlns:p14="http://schemas.microsoft.com/office/powerpoint/2010/main" val="258925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87A9DF-7B0C-47CC-ACA0-F66806F24405}"/>
              </a:ext>
            </a:extLst>
          </p:cNvPr>
          <p:cNvPicPr>
            <a:picLocks noChangeAspect="1"/>
          </p:cNvPicPr>
          <p:nvPr/>
        </p:nvPicPr>
        <p:blipFill>
          <a:blip r:embed="rId2"/>
          <a:stretch>
            <a:fillRect/>
          </a:stretch>
        </p:blipFill>
        <p:spPr>
          <a:xfrm>
            <a:off x="2467937" y="1198910"/>
            <a:ext cx="6914245" cy="3156781"/>
          </a:xfrm>
          <a:prstGeom prst="rect">
            <a:avLst/>
          </a:prstGeom>
        </p:spPr>
      </p:pic>
    </p:spTree>
    <p:extLst>
      <p:ext uri="{BB962C8B-B14F-4D97-AF65-F5344CB8AC3E}">
        <p14:creationId xmlns:p14="http://schemas.microsoft.com/office/powerpoint/2010/main" val="460317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B117FE-568F-4196-A378-985A46C8C436}"/>
              </a:ext>
            </a:extLst>
          </p:cNvPr>
          <p:cNvPicPr>
            <a:picLocks noChangeAspect="1"/>
          </p:cNvPicPr>
          <p:nvPr/>
        </p:nvPicPr>
        <p:blipFill rotWithShape="1">
          <a:blip r:embed="rId2"/>
          <a:srcRect t="1201" b="1201"/>
          <a:stretch/>
        </p:blipFill>
        <p:spPr>
          <a:xfrm>
            <a:off x="715653" y="1"/>
            <a:ext cx="9672686" cy="6858000"/>
          </a:xfrm>
          <a:prstGeom prst="rect">
            <a:avLst/>
          </a:prstGeom>
        </p:spPr>
      </p:pic>
    </p:spTree>
    <p:extLst>
      <p:ext uri="{BB962C8B-B14F-4D97-AF65-F5344CB8AC3E}">
        <p14:creationId xmlns:p14="http://schemas.microsoft.com/office/powerpoint/2010/main" val="88177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52ECCD-D719-4DF5-B479-281BEBA86E24}"/>
              </a:ext>
            </a:extLst>
          </p:cNvPr>
          <p:cNvSpPr txBox="1"/>
          <p:nvPr/>
        </p:nvSpPr>
        <p:spPr>
          <a:xfrm>
            <a:off x="1044411" y="2214109"/>
            <a:ext cx="10103178" cy="3170099"/>
          </a:xfrm>
          <a:prstGeom prst="rect">
            <a:avLst/>
          </a:prstGeom>
          <a:noFill/>
        </p:spPr>
        <p:txBody>
          <a:bodyPr wrap="square">
            <a:spAutoFit/>
          </a:bodyPr>
          <a:lstStyle/>
          <a:p>
            <a:pPr algn="l"/>
            <a:r>
              <a:rPr lang="en-US" sz="2000" b="0" i="0" dirty="0">
                <a:effectLst/>
                <a:latin typeface="-apple-system"/>
              </a:rPr>
              <a:t>A version control system, or VCS, tracks the history of changes as people and teams collaborate on projects together. As developers make changes to the project, any earlier version of the project can be recovered at any time.</a:t>
            </a:r>
          </a:p>
          <a:p>
            <a:pPr algn="l"/>
            <a:endParaRPr lang="en-US" sz="2000" b="0" i="0" dirty="0">
              <a:effectLst/>
              <a:latin typeface="-apple-system"/>
            </a:endParaRPr>
          </a:p>
          <a:p>
            <a:pPr algn="l"/>
            <a:r>
              <a:rPr lang="en-US" sz="2000" b="0" i="0" dirty="0">
                <a:effectLst/>
                <a:latin typeface="-apple-system"/>
              </a:rPr>
              <a:t>Developers can review project history to find out:</a:t>
            </a:r>
          </a:p>
          <a:p>
            <a:pPr algn="l"/>
            <a:endParaRPr lang="en-US" sz="2000" b="0" i="0" dirty="0">
              <a:effectLst/>
              <a:latin typeface="-apple-system"/>
            </a:endParaRPr>
          </a:p>
          <a:p>
            <a:pPr algn="l">
              <a:buFont typeface="Arial" panose="020B0604020202020204" pitchFamily="34" charset="0"/>
              <a:buChar char="•"/>
            </a:pPr>
            <a:r>
              <a:rPr lang="en-US" sz="2000" b="0" i="0" dirty="0">
                <a:effectLst/>
                <a:latin typeface="-apple-system"/>
              </a:rPr>
              <a:t>Which changes were made?</a:t>
            </a:r>
          </a:p>
          <a:p>
            <a:pPr algn="l">
              <a:buFont typeface="Arial" panose="020B0604020202020204" pitchFamily="34" charset="0"/>
              <a:buChar char="•"/>
            </a:pPr>
            <a:r>
              <a:rPr lang="en-US" sz="2000" b="0" i="0" dirty="0">
                <a:effectLst/>
                <a:latin typeface="-apple-system"/>
              </a:rPr>
              <a:t>Who made the changes?</a:t>
            </a:r>
          </a:p>
          <a:p>
            <a:pPr algn="l">
              <a:buFont typeface="Arial" panose="020B0604020202020204" pitchFamily="34" charset="0"/>
              <a:buChar char="•"/>
            </a:pPr>
            <a:r>
              <a:rPr lang="en-US" sz="2000" b="0" i="0" dirty="0">
                <a:effectLst/>
                <a:latin typeface="-apple-system"/>
              </a:rPr>
              <a:t>When were the changes made?</a:t>
            </a:r>
          </a:p>
          <a:p>
            <a:pPr algn="l">
              <a:buFont typeface="Arial" panose="020B0604020202020204" pitchFamily="34" charset="0"/>
              <a:buChar char="•"/>
            </a:pPr>
            <a:r>
              <a:rPr lang="en-US" sz="2000" b="0" i="0" dirty="0">
                <a:effectLst/>
                <a:latin typeface="-apple-system"/>
              </a:rPr>
              <a:t>Why were changes needed?</a:t>
            </a:r>
            <a:endParaRPr lang="en-US" b="0" i="0" dirty="0">
              <a:effectLst/>
              <a:latin typeface="-apple-system"/>
            </a:endParaRPr>
          </a:p>
        </p:txBody>
      </p:sp>
      <p:sp>
        <p:nvSpPr>
          <p:cNvPr id="6" name="TextBox 5">
            <a:extLst>
              <a:ext uri="{FF2B5EF4-FFF2-40B4-BE49-F238E27FC236}">
                <a16:creationId xmlns:a16="http://schemas.microsoft.com/office/drawing/2014/main" id="{698C8593-19F0-4641-9FFD-EE8C5DC23828}"/>
              </a:ext>
            </a:extLst>
          </p:cNvPr>
          <p:cNvSpPr txBox="1"/>
          <p:nvPr/>
        </p:nvSpPr>
        <p:spPr>
          <a:xfrm>
            <a:off x="1121790" y="853970"/>
            <a:ext cx="3195686" cy="769441"/>
          </a:xfrm>
          <a:prstGeom prst="rect">
            <a:avLst/>
          </a:prstGeom>
          <a:noFill/>
        </p:spPr>
        <p:txBody>
          <a:bodyPr wrap="square" rtlCol="0">
            <a:spAutoFit/>
          </a:bodyPr>
          <a:lstStyle/>
          <a:p>
            <a:r>
              <a:rPr lang="en-IN" sz="4400" b="1" dirty="0"/>
              <a:t>About Git</a:t>
            </a:r>
          </a:p>
        </p:txBody>
      </p:sp>
    </p:spTree>
    <p:extLst>
      <p:ext uri="{BB962C8B-B14F-4D97-AF65-F5344CB8AC3E}">
        <p14:creationId xmlns:p14="http://schemas.microsoft.com/office/powerpoint/2010/main" val="148861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EC5965-857B-44CA-9F9E-589E0CA3B356}"/>
              </a:ext>
            </a:extLst>
          </p:cNvPr>
          <p:cNvPicPr>
            <a:picLocks noChangeAspect="1"/>
          </p:cNvPicPr>
          <p:nvPr/>
        </p:nvPicPr>
        <p:blipFill>
          <a:blip r:embed="rId2"/>
          <a:stretch>
            <a:fillRect/>
          </a:stretch>
        </p:blipFill>
        <p:spPr>
          <a:xfrm>
            <a:off x="1030460" y="188880"/>
            <a:ext cx="10131080" cy="6480240"/>
          </a:xfrm>
          <a:prstGeom prst="rect">
            <a:avLst/>
          </a:prstGeom>
        </p:spPr>
      </p:pic>
    </p:spTree>
    <p:extLst>
      <p:ext uri="{BB962C8B-B14F-4D97-AF65-F5344CB8AC3E}">
        <p14:creationId xmlns:p14="http://schemas.microsoft.com/office/powerpoint/2010/main" val="586612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001349-F752-467B-9AB6-29D0DD5EBF84}"/>
              </a:ext>
            </a:extLst>
          </p:cNvPr>
          <p:cNvPicPr>
            <a:picLocks noChangeAspect="1"/>
          </p:cNvPicPr>
          <p:nvPr/>
        </p:nvPicPr>
        <p:blipFill>
          <a:blip r:embed="rId2"/>
          <a:stretch>
            <a:fillRect/>
          </a:stretch>
        </p:blipFill>
        <p:spPr>
          <a:xfrm>
            <a:off x="413462" y="365125"/>
            <a:ext cx="10552641" cy="6492875"/>
          </a:xfrm>
          <a:prstGeom prst="rect">
            <a:avLst/>
          </a:prstGeom>
        </p:spPr>
      </p:pic>
    </p:spTree>
    <p:extLst>
      <p:ext uri="{BB962C8B-B14F-4D97-AF65-F5344CB8AC3E}">
        <p14:creationId xmlns:p14="http://schemas.microsoft.com/office/powerpoint/2010/main" val="3735356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EC0656-6734-4EA3-85C6-0E5D8455368A}"/>
              </a:ext>
            </a:extLst>
          </p:cNvPr>
          <p:cNvPicPr>
            <a:picLocks noChangeAspect="1"/>
          </p:cNvPicPr>
          <p:nvPr/>
        </p:nvPicPr>
        <p:blipFill>
          <a:blip r:embed="rId2"/>
          <a:stretch>
            <a:fillRect/>
          </a:stretch>
        </p:blipFill>
        <p:spPr>
          <a:xfrm>
            <a:off x="838200" y="186186"/>
            <a:ext cx="9672687" cy="6452968"/>
          </a:xfrm>
          <a:prstGeom prst="rect">
            <a:avLst/>
          </a:prstGeom>
        </p:spPr>
      </p:pic>
    </p:spTree>
    <p:extLst>
      <p:ext uri="{BB962C8B-B14F-4D97-AF65-F5344CB8AC3E}">
        <p14:creationId xmlns:p14="http://schemas.microsoft.com/office/powerpoint/2010/main" val="3087722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TotalTime>
  <Words>258</Words>
  <Application>Microsoft Office PowerPoint</Application>
  <PresentationFormat>Widescreen</PresentationFormat>
  <Paragraphs>34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-apple-system</vt:lpstr>
      <vt:lpstr>Arial</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Commands for sharing and updating Code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Murugheshgouda V h</dc:creator>
  <cp:lastModifiedBy>Murugheshgouda V h</cp:lastModifiedBy>
  <cp:revision>5</cp:revision>
  <dcterms:created xsi:type="dcterms:W3CDTF">2022-03-30T05:01:51Z</dcterms:created>
  <dcterms:modified xsi:type="dcterms:W3CDTF">2022-03-30T18:38:55Z</dcterms:modified>
</cp:coreProperties>
</file>