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648635" cy="17021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MAVEN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By- </a:t>
            </a:r>
            <a:r>
              <a:rPr lang="en-US" dirty="0" err="1" smtClean="0"/>
              <a:t>Seeraz</a:t>
            </a:r>
            <a:r>
              <a:rPr lang="en-US" dirty="0" smtClean="0"/>
              <a:t> </a:t>
            </a:r>
            <a:r>
              <a:rPr lang="en-US" dirty="0" err="1" smtClean="0"/>
              <a:t>Zulfi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0" y="2286000"/>
            <a:ext cx="2514600" cy="6096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4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:\Test Yantra\Maven\pic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2400"/>
            <a:ext cx="8223197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89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Test Yantra\Maven\pics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73" y="20781"/>
            <a:ext cx="8541327" cy="683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6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D:\Test Yantra\Maven\pics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53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54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D:\Test Yantra\Maven\pics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1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6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D:\Test Yantra\Maven\pics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53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95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:\Test Yantra\Maven\pics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1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82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D:\Test Yantra\Maven\pics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13855"/>
            <a:ext cx="8610600" cy="687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07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D:\Test Yantra\Maven\pics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610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44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</TotalTime>
  <Words>5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INTRODUCTION TO MAVEN  By- Seeraz Zulfi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MAVEN</dc:title>
  <dc:creator>sheeraz zulfi</dc:creator>
  <cp:lastModifiedBy>sheer</cp:lastModifiedBy>
  <cp:revision>8</cp:revision>
  <dcterms:created xsi:type="dcterms:W3CDTF">2006-08-16T00:00:00Z</dcterms:created>
  <dcterms:modified xsi:type="dcterms:W3CDTF">2022-04-03T12:33:39Z</dcterms:modified>
</cp:coreProperties>
</file>