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3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2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3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3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2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7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9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0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1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3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5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2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22E2-A744-43C0-8846-FDB4735AC4AF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244A-D68E-4CDE-9C1F-1FA1FB46E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55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an Operating System?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0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History – in 1969 the work on this </a:t>
            </a:r>
            <a:r>
              <a:rPr lang="en-IN" dirty="0" err="1" smtClean="0"/>
              <a:t>operatinf</a:t>
            </a:r>
            <a:r>
              <a:rPr lang="en-IN" dirty="0" smtClean="0"/>
              <a:t>]g system began.</a:t>
            </a:r>
          </a:p>
          <a:p>
            <a:r>
              <a:rPr lang="en-IN" dirty="0" smtClean="0"/>
              <a:t>Information – A multiuser operating system.</a:t>
            </a:r>
          </a:p>
          <a:p>
            <a:r>
              <a:rPr lang="en-IN" dirty="0" smtClean="0"/>
              <a:t>Latest version – UNIX 03,Solaris 9.0, Linux 2.6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51" y="4598504"/>
            <a:ext cx="4301987" cy="18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Operating Systems for </a:t>
            </a:r>
            <a:r>
              <a:rPr lang="en-IN" dirty="0"/>
              <a:t>M</a:t>
            </a:r>
            <a:r>
              <a:rPr lang="en-IN" dirty="0" smtClean="0"/>
              <a:t>obile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History – The first operating system was first used for texting.</a:t>
            </a:r>
          </a:p>
          <a:p>
            <a:r>
              <a:rPr lang="en-IN" dirty="0" smtClean="0"/>
              <a:t>Information- They run operating system that are specifically for mobile devices.</a:t>
            </a:r>
          </a:p>
          <a:p>
            <a:r>
              <a:rPr lang="en-IN" dirty="0" smtClean="0"/>
              <a:t>Latest version – Apple IOS and Google Android.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4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8661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Operating system is software, which makes a computer to actually work.</a:t>
            </a:r>
          </a:p>
          <a:p>
            <a:r>
              <a:rPr lang="en-IN" dirty="0"/>
              <a:t>It is a software that runs on a computer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controls the computer’s memories and processes and more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OS acts as an interface between the application programs and the machine hardware.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8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Operating system’s job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25148"/>
            <a:ext cx="9961175" cy="469126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5100" b="1" dirty="0" smtClean="0"/>
              <a:t>Process management:-</a:t>
            </a:r>
          </a:p>
          <a:p>
            <a:pPr marL="0" indent="0">
              <a:buNone/>
            </a:pPr>
            <a:r>
              <a:rPr lang="en-IN" sz="5100" dirty="0"/>
              <a:t> </a:t>
            </a:r>
            <a:r>
              <a:rPr lang="en-IN" sz="5100" dirty="0" smtClean="0"/>
              <a:t>                                This </a:t>
            </a:r>
            <a:r>
              <a:rPr lang="en-IN" sz="5100" dirty="0"/>
              <a:t>module takes care of creation and deletion of processes and providing </a:t>
            </a:r>
            <a:r>
              <a:rPr lang="en-IN" sz="5100" dirty="0" smtClean="0"/>
              <a:t>mechanisms </a:t>
            </a:r>
            <a:r>
              <a:rPr lang="en-IN" sz="5100" dirty="0"/>
              <a:t>for synchronization and communication among processes</a:t>
            </a:r>
            <a:r>
              <a:rPr lang="en-IN" sz="5100" dirty="0" smtClean="0"/>
              <a:t>.</a:t>
            </a:r>
          </a:p>
          <a:p>
            <a:pPr marL="0" indent="0">
              <a:buNone/>
            </a:pPr>
            <a:endParaRPr lang="en-IN" sz="5100" dirty="0"/>
          </a:p>
          <a:p>
            <a:r>
              <a:rPr lang="en-IN" sz="5100" b="1" dirty="0" smtClean="0"/>
              <a:t>Memory Management:-</a:t>
            </a:r>
          </a:p>
          <a:p>
            <a:pPr marL="0" indent="0">
              <a:buNone/>
            </a:pPr>
            <a:r>
              <a:rPr lang="en-IN" sz="5100" dirty="0"/>
              <a:t> </a:t>
            </a:r>
            <a:r>
              <a:rPr lang="en-IN" sz="5100" dirty="0" smtClean="0"/>
              <a:t>                                    This module take care of allocation and de-allocation of memory space to programs in need of this resources.</a:t>
            </a:r>
          </a:p>
          <a:p>
            <a:pPr marL="0" indent="0">
              <a:buNone/>
            </a:pPr>
            <a:endParaRPr lang="en-IN" sz="5100" dirty="0" smtClean="0"/>
          </a:p>
          <a:p>
            <a:r>
              <a:rPr lang="en-IN" sz="5100" b="1" dirty="0" smtClean="0"/>
              <a:t>File Management:- </a:t>
            </a:r>
          </a:p>
          <a:p>
            <a:pPr marL="0" indent="0">
              <a:buNone/>
            </a:pPr>
            <a:r>
              <a:rPr lang="en-IN" sz="5100" dirty="0"/>
              <a:t> </a:t>
            </a:r>
            <a:r>
              <a:rPr lang="en-IN" sz="5100" dirty="0" smtClean="0"/>
              <a:t>                                  It takes care of file-related activities such as organization storage, retrieval, naming, sharing, and protection of files. </a:t>
            </a:r>
            <a:endParaRPr lang="en-IN" sz="5100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8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Operating system’s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Security:-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This module protects the resources and information of a computer system against destruction and unauthorised access.</a:t>
            </a:r>
          </a:p>
          <a:p>
            <a:r>
              <a:rPr lang="en-IN" b="1" dirty="0" smtClean="0"/>
              <a:t>Command Interpretation:-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This module takes care of Interpreting user commands and directing system resources to process the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6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popular </a:t>
            </a:r>
            <a:r>
              <a:rPr lang="en-US" dirty="0"/>
              <a:t>O</a:t>
            </a:r>
            <a:r>
              <a:rPr lang="en-US" dirty="0" smtClean="0"/>
              <a:t>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511679" cy="5362640"/>
          </a:xfrm>
        </p:spPr>
        <p:txBody>
          <a:bodyPr>
            <a:normAutofit/>
          </a:bodyPr>
          <a:lstStyle/>
          <a:p>
            <a:r>
              <a:rPr lang="en-US" b="1" dirty="0" smtClean="0"/>
              <a:t>Single User Systems:-</a:t>
            </a:r>
          </a:p>
          <a:p>
            <a:pPr marL="0" indent="0">
              <a:buNone/>
            </a:pPr>
            <a:r>
              <a:rPr lang="en-US" dirty="0" smtClean="0"/>
              <a:t>                                 They are popularly associated with desk top operating system which run on standalone systems where no user accounts are required.</a:t>
            </a:r>
          </a:p>
          <a:p>
            <a:pPr marL="0" indent="0">
              <a:buNone/>
            </a:pPr>
            <a:r>
              <a:rPr lang="en-US" dirty="0" smtClean="0"/>
              <a:t>   Example : DOS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Multi User Systems :-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Provides regulated access for a number of users by maintaining a database of known users. Refers to computer systems that support two or more simultaneous users.</a:t>
            </a:r>
          </a:p>
          <a:p>
            <a:pPr marL="0" indent="0">
              <a:buNone/>
            </a:pPr>
            <a:r>
              <a:rPr lang="en-US" dirty="0" smtClean="0"/>
              <a:t>   Example: Unix, Microsoft Windows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8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PC based Operating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Microsoft’s windows</a:t>
            </a:r>
          </a:p>
          <a:p>
            <a:r>
              <a:rPr lang="en-IN" dirty="0" smtClean="0"/>
              <a:t>Apple’s Mac OS</a:t>
            </a:r>
          </a:p>
          <a:p>
            <a:r>
              <a:rPr lang="en-IN" dirty="0" smtClean="0"/>
              <a:t>Linux</a:t>
            </a:r>
          </a:p>
          <a:p>
            <a:r>
              <a:rPr lang="en-IN" dirty="0" smtClean="0"/>
              <a:t>Unix</a:t>
            </a:r>
          </a:p>
          <a:p>
            <a:r>
              <a:rPr lang="en-IN" dirty="0" smtClean="0"/>
              <a:t>And more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4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Microsoft’s windows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History – Created in mid-1980s</a:t>
            </a:r>
          </a:p>
          <a:p>
            <a:r>
              <a:rPr lang="en-IN" dirty="0" smtClean="0"/>
              <a:t>Information – There has been different versions of the Windows over the years</a:t>
            </a:r>
          </a:p>
          <a:p>
            <a:r>
              <a:rPr lang="en-IN" dirty="0" smtClean="0"/>
              <a:t>Latest versions – Windows 11, windows 10,windows 8 etc.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47" y="4519820"/>
            <a:ext cx="4955462" cy="222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Apple’s Mac 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History – it was introduced in 1984</a:t>
            </a:r>
          </a:p>
          <a:p>
            <a:r>
              <a:rPr lang="en-IN" dirty="0" smtClean="0"/>
              <a:t>Information – comes preloaded on all new </a:t>
            </a:r>
            <a:r>
              <a:rPr lang="en-IN" dirty="0" err="1" smtClean="0"/>
              <a:t>macintosh</a:t>
            </a:r>
            <a:r>
              <a:rPr lang="en-IN" dirty="0" smtClean="0"/>
              <a:t> computers or Macs</a:t>
            </a:r>
          </a:p>
          <a:p>
            <a:r>
              <a:rPr lang="en-IN" dirty="0" smtClean="0"/>
              <a:t>Latest versions – OS X, El Captain(2015),Yosemite(2014), etc.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928" y="4136531"/>
            <a:ext cx="2816915" cy="24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History – created in 1991</a:t>
            </a:r>
          </a:p>
          <a:p>
            <a:r>
              <a:rPr lang="en-IN" dirty="0" smtClean="0"/>
              <a:t>Information – it is a family of open-source systems.</a:t>
            </a:r>
          </a:p>
          <a:p>
            <a:r>
              <a:rPr lang="en-IN" dirty="0" smtClean="0"/>
              <a:t>Latest version – </a:t>
            </a:r>
            <a:r>
              <a:rPr lang="en-IN" dirty="0" err="1" smtClean="0"/>
              <a:t>Debain</a:t>
            </a:r>
            <a:r>
              <a:rPr lang="en-IN" dirty="0" smtClean="0"/>
              <a:t> 9.3,Bodhi </a:t>
            </a:r>
            <a:r>
              <a:rPr lang="en-IN" dirty="0" err="1" smtClean="0"/>
              <a:t>linux</a:t>
            </a:r>
            <a:r>
              <a:rPr lang="en-IN" dirty="0" smtClean="0"/>
              <a:t> 4.4.0, peppermint 8 </a:t>
            </a:r>
            <a:r>
              <a:rPr lang="en-IN" dirty="0" err="1" smtClean="0"/>
              <a:t>respin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271" y="42957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77</TotalTime>
  <Words>429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What is an Operating System?</vt:lpstr>
      <vt:lpstr>introduction</vt:lpstr>
      <vt:lpstr>Operating system’s job</vt:lpstr>
      <vt:lpstr>Operating system’s job</vt:lpstr>
      <vt:lpstr>Some popular Operating System</vt:lpstr>
      <vt:lpstr>Types of PC based Operating Systems</vt:lpstr>
      <vt:lpstr>Microsoft’s windows</vt:lpstr>
      <vt:lpstr>Apple’s Mac OS</vt:lpstr>
      <vt:lpstr>Linux</vt:lpstr>
      <vt:lpstr>Unix</vt:lpstr>
      <vt:lpstr>Operating Systems for Mobile Devices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Operating System?</dc:title>
  <dc:creator>User-1</dc:creator>
  <cp:lastModifiedBy>User-1</cp:lastModifiedBy>
  <cp:revision>9</cp:revision>
  <dcterms:created xsi:type="dcterms:W3CDTF">2022-03-29T17:04:25Z</dcterms:created>
  <dcterms:modified xsi:type="dcterms:W3CDTF">2022-03-29T18:38:59Z</dcterms:modified>
</cp:coreProperties>
</file>