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5648623" cy="1204306"/>
          </a:xfrm>
        </p:spPr>
        <p:txBody>
          <a:bodyPr/>
          <a:lstStyle/>
          <a:p>
            <a:r>
              <a:rPr lang="en-US" dirty="0" smtClean="0"/>
              <a:t>DEVOPS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676400"/>
            <a:ext cx="6511131" cy="329259"/>
          </a:xfrm>
        </p:spPr>
        <p:txBody>
          <a:bodyPr/>
          <a:lstStyle/>
          <a:p>
            <a:r>
              <a:rPr lang="en-US" dirty="0" smtClean="0"/>
              <a:t>BY- SHEERAZ ZULFI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6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362200"/>
            <a:ext cx="2072640" cy="54864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Test Yantra\Devops\pic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92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Test Yantra\Devops\pics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36"/>
            <a:ext cx="91440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5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Test Yantra\Devops\pic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51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:\Test Yantra\Devops\pic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08"/>
            <a:ext cx="9144000" cy="538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95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D:\Test Yantra\Devops\pics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13855"/>
            <a:ext cx="9123218" cy="607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54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:\Test Yantra\Devops\pics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08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D:\Test Yantra\Devops\pics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9117013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2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:\Test Yantra\Devops\pics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521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</TotalTime>
  <Words>7</Words>
  <Application>Microsoft Office PowerPoint</Application>
  <PresentationFormat>On-screen Show (4:3)</PresentationFormat>
  <Paragraphs>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DEVOPS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INTRODUCTION</dc:title>
  <dc:creator>sheeraz zulfi</dc:creator>
  <cp:lastModifiedBy>sheer</cp:lastModifiedBy>
  <cp:revision>9</cp:revision>
  <dcterms:created xsi:type="dcterms:W3CDTF">2006-08-16T00:00:00Z</dcterms:created>
  <dcterms:modified xsi:type="dcterms:W3CDTF">2022-04-03T13:54:28Z</dcterms:modified>
</cp:coreProperties>
</file>