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JENKINS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By- </a:t>
            </a:r>
            <a:r>
              <a:rPr lang="en-US" dirty="0" err="1" smtClean="0"/>
              <a:t>Sheeraz</a:t>
            </a:r>
            <a:r>
              <a:rPr lang="en-US" dirty="0" smtClean="0"/>
              <a:t> </a:t>
            </a:r>
            <a:r>
              <a:rPr lang="en-US" dirty="0" err="1" smtClean="0"/>
              <a:t>Zulfi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46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D:\Test Yantra\Jenkins\pics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8153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97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86000"/>
            <a:ext cx="3657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7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Test Yantra\Jenkins\pic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0"/>
            <a:ext cx="81533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88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Test Yantra\Jenkins\pics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-6927"/>
            <a:ext cx="8077200" cy="671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7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Test Yantra\Jenkins\pics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8153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43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D:\Test Yantra\Jenkins\pics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709"/>
            <a:ext cx="7772400" cy="683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22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D:\Test Yantra\Jenkins\pics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0"/>
            <a:ext cx="807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68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D:\Test Yantra\Jenkins\pics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636"/>
            <a:ext cx="8153400" cy="68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79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D:\Test Yantra\Jenkins\pics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0"/>
            <a:ext cx="56388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60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D:\Test Yantra\Jenkins\pics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782"/>
            <a:ext cx="8153400" cy="676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010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</TotalTime>
  <Words>8</Words>
  <Application>Microsoft Office PowerPoint</Application>
  <PresentationFormat>On-screen Show (4:3)</PresentationFormat>
  <Paragraphs>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INTRODUCTION TO JENKINS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JENKINS</dc:title>
  <dc:creator>sheeraz zulfi</dc:creator>
  <cp:lastModifiedBy>sheer</cp:lastModifiedBy>
  <cp:revision>7</cp:revision>
  <dcterms:created xsi:type="dcterms:W3CDTF">2006-08-16T00:00:00Z</dcterms:created>
  <dcterms:modified xsi:type="dcterms:W3CDTF">2022-04-03T13:39:12Z</dcterms:modified>
</cp:coreProperties>
</file>