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0FBD-E417-428C-8D82-D6F1170B675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51E4-9630-45B6-A3E4-3476E77F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0FBD-E417-428C-8D82-D6F1170B675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51E4-9630-45B6-A3E4-3476E77F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0FBD-E417-428C-8D82-D6F1170B675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51E4-9630-45B6-A3E4-3476E77F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0FBD-E417-428C-8D82-D6F1170B675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51E4-9630-45B6-A3E4-3476E77F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3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0FBD-E417-428C-8D82-D6F1170B675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51E4-9630-45B6-A3E4-3476E77F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1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0FBD-E417-428C-8D82-D6F1170B675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51E4-9630-45B6-A3E4-3476E77F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0FBD-E417-428C-8D82-D6F1170B675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51E4-9630-45B6-A3E4-3476E77F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0FBD-E417-428C-8D82-D6F1170B675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51E4-9630-45B6-A3E4-3476E77F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0FBD-E417-428C-8D82-D6F1170B675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51E4-9630-45B6-A3E4-3476E77F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0FBD-E417-428C-8D82-D6F1170B675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51E4-9630-45B6-A3E4-3476E77F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10FBD-E417-428C-8D82-D6F1170B675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51E4-9630-45B6-A3E4-3476E77F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0FBD-E417-428C-8D82-D6F1170B6757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51E4-9630-45B6-A3E4-3476E77F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345EA7-86E9-4529-AFBA-E7CBD7B3D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03" y="994909"/>
            <a:ext cx="5214257" cy="52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Jenkins used for in software?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Jenkins is an open-source automation tool written in Java with plugins built for Continuous Integration purposes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Jenkins is used </a:t>
            </a:r>
            <a:r>
              <a:rPr lang="en-US" b="1" dirty="0"/>
              <a:t>to build and test your software projects continuously making it easier for developers to integrate changes to the project, and making it easier for users to obtain a fresh </a:t>
            </a:r>
            <a:r>
              <a:rPr lang="en-US" b="1" dirty="0" smtClean="0"/>
              <a:t>build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</a:t>
            </a:r>
            <a:r>
              <a:rPr lang="en-US" dirty="0"/>
              <a:t> </a:t>
            </a:r>
            <a:r>
              <a:rPr lang="en-US" b="1" dirty="0"/>
              <a:t>helps automate the parts of software development related to building, testing, and deploying, facilitating continuous integration and continuous delivery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1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Jenkins</a:t>
            </a:r>
            <a:r>
              <a:rPr lang="en-US" sz="2000" dirty="0" smtClean="0"/>
              <a:t>?????????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key </a:t>
            </a:r>
            <a:r>
              <a:rPr lang="en-US" dirty="0"/>
              <a:t>requirement for successful DevOps adoption is to select and use the right tools - the things that will aid information sharing and enable a more efficient workflow.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of the most popular DevOps tools today is Jenkins, a server that automates the CI/CD process and makes it easier for the ‘dev’ and ‘ops’ teams to collaborate effectively. </a:t>
            </a:r>
            <a:endParaRPr lang="en-US" dirty="0" smtClean="0"/>
          </a:p>
          <a:p>
            <a:r>
              <a:rPr lang="en-US" dirty="0" smtClean="0"/>
              <a:t>Here’s </a:t>
            </a:r>
            <a:r>
              <a:rPr lang="en-US" dirty="0"/>
              <a:t>will look at how Jenkins became such a popular tool and the potential benefits it can offer your IT team.</a:t>
            </a:r>
          </a:p>
        </p:txBody>
      </p:sp>
    </p:spTree>
    <p:extLst>
      <p:ext uri="{BB962C8B-B14F-4D97-AF65-F5344CB8AC3E}">
        <p14:creationId xmlns:p14="http://schemas.microsoft.com/office/powerpoint/2010/main" val="141544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89" y="61529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Some of the operations performed using Jenkins are: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Software </a:t>
            </a:r>
            <a:r>
              <a:rPr lang="en-US" sz="2400" dirty="0"/>
              <a:t>build using build systems such as </a:t>
            </a:r>
            <a:r>
              <a:rPr lang="en-US" sz="2400" dirty="0" err="1"/>
              <a:t>Gradle</a:t>
            </a:r>
            <a:r>
              <a:rPr lang="en-US" sz="2400" dirty="0"/>
              <a:t>, Maven, and more.</a:t>
            </a:r>
          </a:p>
          <a:p>
            <a:r>
              <a:rPr lang="en-US" sz="2400" dirty="0"/>
              <a:t>Automation testing using test frameworks such as Nose2, </a:t>
            </a:r>
            <a:r>
              <a:rPr lang="en-US" sz="2400" dirty="0" err="1"/>
              <a:t>PyTest</a:t>
            </a:r>
            <a:r>
              <a:rPr lang="en-US" sz="2400" dirty="0"/>
              <a:t>, Robot, Selenium, and more.</a:t>
            </a:r>
          </a:p>
          <a:p>
            <a:r>
              <a:rPr lang="en-US" sz="2400" dirty="0"/>
              <a:t>Execute test scripts (using Windows terminal, Linux shell, etc.</a:t>
            </a:r>
          </a:p>
          <a:p>
            <a:r>
              <a:rPr lang="en-US" sz="2400" dirty="0"/>
              <a:t>Achieve test results and perform post actions such as printing test reports, and more.</a:t>
            </a:r>
          </a:p>
          <a:p>
            <a:r>
              <a:rPr lang="en-US" sz="2400" dirty="0"/>
              <a:t>Execute test scenarios against different input combinations for obtaining improved test coverage.</a:t>
            </a:r>
          </a:p>
          <a:p>
            <a:r>
              <a:rPr lang="en-US" sz="2400" dirty="0"/>
              <a:t>Continuous Integration (CI) where the artifacts are automatically created and tested. This aids in identification of issues in the product at an early stage of development.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638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51" y="1782492"/>
            <a:ext cx="10515600" cy="5187651"/>
          </a:xfrm>
        </p:spPr>
        <p:txBody>
          <a:bodyPr>
            <a:normAutofit/>
          </a:bodyPr>
          <a:lstStyle/>
          <a:p>
            <a:r>
              <a:rPr lang="en-US" sz="2400" dirty="0"/>
              <a:t>As developers commit their code to the Jenkins </a:t>
            </a:r>
            <a:r>
              <a:rPr lang="en-US" sz="2400" dirty="0" smtClean="0"/>
              <a:t>server --(</a:t>
            </a:r>
            <a:r>
              <a:rPr lang="en-US" sz="2400" dirty="0" err="1" smtClean="0"/>
              <a:t>Git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will automatically create a build of that code and run it through </a:t>
            </a:r>
            <a:r>
              <a:rPr lang="en-US" sz="2400" dirty="0" smtClean="0"/>
              <a:t>testing --(Maven). </a:t>
            </a:r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build fails, Jenkins will notify </a:t>
            </a:r>
            <a:r>
              <a:rPr lang="en-US" sz="2400" dirty="0" smtClean="0"/>
              <a:t>developers of </a:t>
            </a:r>
            <a:r>
              <a:rPr lang="en-US" sz="2400" dirty="0"/>
              <a:t>the errors so they can be fixed quickly. If the build is successful and it passes all of the automated tests, the code will be moved to a ‘release-ready’ environment and the deployment team will be notified. </a:t>
            </a:r>
            <a:r>
              <a:rPr lang="en-US" sz="2400" dirty="0" smtClean="0"/>
              <a:t>-- (</a:t>
            </a:r>
            <a:r>
              <a:rPr lang="en-US" sz="2400" dirty="0" err="1" smtClean="0"/>
              <a:t>slack,jira</a:t>
            </a:r>
            <a:r>
              <a:rPr lang="en-US" sz="2400" dirty="0" smtClean="0"/>
              <a:t>)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process is designed to ensure the fast flow of reliable code from the dev team to the production environment, enabling Continuous Delivery (CD).</a:t>
            </a:r>
          </a:p>
        </p:txBody>
      </p:sp>
    </p:spTree>
    <p:extLst>
      <p:ext uri="{BB962C8B-B14F-4D97-AF65-F5344CB8AC3E}">
        <p14:creationId xmlns:p14="http://schemas.microsoft.com/office/powerpoint/2010/main" val="420737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351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What is Jenkins used for in software? </vt:lpstr>
      <vt:lpstr>Why we need Jenkins?????????</vt:lpstr>
      <vt:lpstr>Some of the operations performed using Jenkins are: </vt:lpstr>
      <vt:lpstr>How it works…….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Lenovo</dc:creator>
  <cp:lastModifiedBy>Lenovo</cp:lastModifiedBy>
  <cp:revision>7</cp:revision>
  <dcterms:created xsi:type="dcterms:W3CDTF">2022-04-04T05:39:19Z</dcterms:created>
  <dcterms:modified xsi:type="dcterms:W3CDTF">2022-04-04T09:57:01Z</dcterms:modified>
</cp:coreProperties>
</file>