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9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4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8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1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64E6-08C5-4624-B03D-24F57B6423A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5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nkins.io/doc/pipeline/tour/hello-worl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45EA7-86E9-4529-AFBA-E7CBD7B3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71" y="821871"/>
            <a:ext cx="5214257" cy="52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1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A3-5624-4BED-8E99-C79DB2D2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8316-EA53-45C5-8FDC-2D5DD1A1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tool with great community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install.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1000+ plugins to ease your work.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free of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built with Java and hence, it is portable to all the major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31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78E8-C349-40D9-A167-9F81B9FF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8290-EF64-4A84-9669-00B85963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plug-ins are not compatible with the declarative pipeline syntax.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has many plug-ins in its library, but it seems like they are not maintained by the developer team from time to time.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Lots of plug-ins have a problem with the updating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6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9DBE0-19DD-4496-AA46-ABBBC08F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2766218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5CC2-A9C8-4CFB-9CA5-8D4CB4E5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89E9-4FCF-4379-B5EE-72B21079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3" y="2015732"/>
            <a:ext cx="9804552" cy="4170464"/>
          </a:xfrm>
        </p:spPr>
        <p:txBody>
          <a:bodyPr>
            <a:normAutofit fontScale="40000" lnSpcReduction="20000"/>
          </a:bodyPr>
          <a:lstStyle/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automation server.</a:t>
            </a:r>
          </a:p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automate the parts of software development related to building, testing, and deploying, facilitating continuous integration and continuous delivery. </a:t>
            </a:r>
          </a:p>
          <a:p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Repository: GitHub</a:t>
            </a: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510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8, Java 11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release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 February 2011</a:t>
            </a: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author(s): </a:t>
            </a:r>
            <a:r>
              <a:rPr lang="en-IN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Kohsuke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Kawaguchi.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9FDC-5E2E-424B-89E5-DD29B5CF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FC3C-8055-4036-B3E5-B4B000A9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configure.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Pluggable with custom Plugins &amp; hence highly extensible.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everything, Jenkins is inherently distributed in nature and hence can support any scale by distributing the workloads across nodes &amp; agents.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4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5E67-708C-47E9-92AD-F59E29F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used for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D0C1-CC07-48D5-B50C-9AC6AAE9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2472"/>
          </a:xfrm>
        </p:spPr>
        <p:txBody>
          <a:bodyPr>
            <a:normAutofit fontScale="850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continuous integration/continuous delivery and deployment (CI/CD) automation software DevOps tool written in the Java programming language. It is used to implement CI/CD workflows, called pipelines.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is a DevOps software development practice where developers regularly merge their code changes into a central repository, after which automated builds and tests are run.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is a software development practice where code changes are automatically prepared for a release to production.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(CD) is a software release process that uses automated testing to validate if changes to a codebase are correct and stable for immediate autonomous deployment to a production environment.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7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1330F-272B-4C39-B38E-B2725602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" y="1317830"/>
            <a:ext cx="11809445" cy="50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27A3-F232-4980-842F-1E09999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common use cases Jenkins is used for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5E2-0F2D-4B72-8475-DAC34524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build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Sanity/Smoke/CI/Regression test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Web/Data Scraping related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measurement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Decoding jobs &amp; many other jobs where software automation will be applicable.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5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EC04-1085-4962-A275-F25B1E3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DC1C-AFA9-40AD-AC65-09AD68CB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8759"/>
            <a:ext cx="10868607" cy="2341984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is a special type of Jenkins job - simply a sequence of steps controlled by a defined logic - which Orchestrates long-running activities that can span across multiple build agents. It is suitable for building pipelines (formerly known as workflows) and/or organizing complex activities that cannot be easily achieved using a freestyle job.</a:t>
            </a:r>
          </a:p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create your first pipeline </a:t>
            </a:r>
            <a:r>
              <a:rPr lang="en-US" sz="2400" u="none" strike="noStrike" dirty="0">
                <a:solidFill>
                  <a:srgbClr val="0B65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endParaRPr lang="en-US" sz="2400" dirty="0">
              <a:solidFill>
                <a:srgbClr val="373E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93A0A-D9F9-452D-83B8-FD78D98B5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4217437"/>
            <a:ext cx="10300996" cy="17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AC5-41FD-4DFC-B074-2FB7849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298581"/>
            <a:ext cx="9673923" cy="1555174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ways to trigger a Jenkins Job/Pipeline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A5E7-5AA5-4653-9378-66745508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3054"/>
            <a:ext cx="9603275" cy="345061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we can trigger a job in Jenkins. Some of the common ways are as below 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an API (POST) request to the target job URL with the required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manually from the Jenkins web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using Jenkins CLI from the master/slave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Scheduled Triggers like a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Event-based Triggers like SCM Actions (Git Commit, Pull Requests),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Upstream/Downstream triggers by other Jenkins jobs.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54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1E7-1F0D-44F3-8B23-DF6FF6F4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4605"/>
            <a:ext cx="9603275" cy="1639150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credential types supported by Jenkins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4762-1A7D-43F3-8610-37D7A62C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text - A token such as an API token, JSON token,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- Basic Authentication can be stored as a credential as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file - A secret file used to authenticate some secure data services &amp; security handshakes.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 Username with a private key - An SSH public/private key pair for Machine to Machine authentication.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 - a PKCS#12 certificate file and an optional password.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Host Certificate Authentication credentials.</a:t>
            </a:r>
          </a:p>
          <a:p>
            <a:pPr marL="0" indent="0" algn="l">
              <a:buNone/>
            </a:pPr>
            <a:r>
              <a:rPr lang="en-US" sz="26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as we can guess, this can be extended to several other extensible credential types like - AWS credential, Azure secrets, etc. using commonly available plugins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7805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700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Gill Sans MT</vt:lpstr>
      <vt:lpstr>Times New Roman</vt:lpstr>
      <vt:lpstr>Gallery</vt:lpstr>
      <vt:lpstr>PowerPoint Presentation</vt:lpstr>
      <vt:lpstr>Jenkins</vt:lpstr>
      <vt:lpstr>Jenkins is</vt:lpstr>
      <vt:lpstr>Jenkins used for</vt:lpstr>
      <vt:lpstr>PowerPoint Presentation</vt:lpstr>
      <vt:lpstr>  The common use cases Jenkins is used for </vt:lpstr>
      <vt:lpstr>Jenkins Pipeline</vt:lpstr>
      <vt:lpstr>The ways to trigger a Jenkins Job/Pipeline </vt:lpstr>
      <vt:lpstr>The credential types supported by Jenkins </vt:lpstr>
      <vt:lpstr>Advantages of Jenkins</vt:lpstr>
      <vt:lpstr>Disadvantages of Jenkins</vt:lpstr>
      <vt:lpstr>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Bhavishya R</cp:lastModifiedBy>
  <cp:revision>2</cp:revision>
  <dcterms:created xsi:type="dcterms:W3CDTF">2022-04-01T05:03:33Z</dcterms:created>
  <dcterms:modified xsi:type="dcterms:W3CDTF">2022-04-01T05:54:21Z</dcterms:modified>
</cp:coreProperties>
</file>