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77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705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4508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0649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0792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73080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5649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7507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CBA03693-3279-45F3-AD87-879FDEB3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06" y="0"/>
            <a:ext cx="6856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8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9078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57162" y="0"/>
            <a:ext cx="9301162" cy="5586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722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6935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629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On-screen Show (16:9)</PresentationFormat>
  <Paragraphs>27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2</cp:revision>
  <dcterms:created xsi:type="dcterms:W3CDTF">2022-04-04T11:15:07Z</dcterms:created>
  <dcterms:modified xsi:type="dcterms:W3CDTF">2022-04-04T11:24:25Z</dcterms:modified>
</cp:coreProperties>
</file>