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226" autoAdjust="0"/>
  </p:normalViewPr>
  <p:slideViewPr>
    <p:cSldViewPr snapToGrid="0" snapToObjects="1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643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riting implement, stationary, pen&#10;&#10;Description automatically generated">
            <a:extLst>
              <a:ext uri="{FF2B5EF4-FFF2-40B4-BE49-F238E27FC236}">
                <a16:creationId xmlns:a16="http://schemas.microsoft.com/office/drawing/2014/main" id="{ABE35F2F-E2C9-4D25-8569-4498D0917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06" y="0"/>
            <a:ext cx="68567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4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3256"/>
          <a:stretch/>
        </p:blipFill>
        <p:spPr>
          <a:xfrm>
            <a:off x="0" y="0"/>
            <a:ext cx="9144000" cy="49760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57150"/>
            <a:ext cx="9144000" cy="5086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</Words>
  <Application>Microsoft Office PowerPoint</Application>
  <PresentationFormat>On-screen Show (16:9)</PresentationFormat>
  <Paragraphs>19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Teju</cp:lastModifiedBy>
  <cp:revision>3</cp:revision>
  <dcterms:created xsi:type="dcterms:W3CDTF">2022-04-04T11:33:07Z</dcterms:created>
  <dcterms:modified xsi:type="dcterms:W3CDTF">2022-04-04T11:47:01Z</dcterms:modified>
</cp:coreProperties>
</file>