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05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908ADC-C366-47BD-AF87-1B08584B6560}"/>
              </a:ext>
            </a:extLst>
          </p:cNvPr>
          <p:cNvSpPr/>
          <p:nvPr/>
        </p:nvSpPr>
        <p:spPr>
          <a:xfrm>
            <a:off x="5693568" y="1685925"/>
            <a:ext cx="3036094" cy="357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 S PRADEEP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0297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0868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935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AF1940-8BB1-4902-B13C-E7E75A1E2963}"/>
              </a:ext>
            </a:extLst>
          </p:cNvPr>
          <p:cNvSpPr/>
          <p:nvPr/>
        </p:nvSpPr>
        <p:spPr>
          <a:xfrm>
            <a:off x="6765131" y="542925"/>
            <a:ext cx="2328863" cy="20716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89725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On-screen Show (16:9)</PresentationFormat>
  <Paragraphs>32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Teju</cp:lastModifiedBy>
  <cp:revision>2</cp:revision>
  <dcterms:created xsi:type="dcterms:W3CDTF">2022-04-04T05:23:01Z</dcterms:created>
  <dcterms:modified xsi:type="dcterms:W3CDTF">2022-04-04T05:41:19Z</dcterms:modified>
</cp:coreProperties>
</file>