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05" d="100"/>
          <a:sy n="105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992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icture containing writing implement, stationary, pen&#10;&#10;Description automatically generated">
            <a:extLst>
              <a:ext uri="{FF2B5EF4-FFF2-40B4-BE49-F238E27FC236}">
                <a16:creationId xmlns:a16="http://schemas.microsoft.com/office/drawing/2014/main" id="{0AE4EF7B-4A70-4FBB-9BCB-65F847088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14"/>
          <a:stretch/>
        </p:blipFill>
        <p:spPr>
          <a:xfrm>
            <a:off x="20" y="961"/>
            <a:ext cx="9143980" cy="514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7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On-screen Show (16:9)</PresentationFormat>
  <Paragraphs>22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Teju</cp:lastModifiedBy>
  <cp:revision>2</cp:revision>
  <dcterms:created xsi:type="dcterms:W3CDTF">2022-04-04T05:11:55Z</dcterms:created>
  <dcterms:modified xsi:type="dcterms:W3CDTF">2022-04-04T05:19:37Z</dcterms:modified>
</cp:coreProperties>
</file>