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6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115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0289F7-6DE4-4FC8-984C-6DB67DF2BAFC}"/>
              </a:ext>
            </a:extLst>
          </p:cNvPr>
          <p:cNvSpPr/>
          <p:nvPr/>
        </p:nvSpPr>
        <p:spPr>
          <a:xfrm>
            <a:off x="5812971" y="3018971"/>
            <a:ext cx="2779486" cy="100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4BE7A-639E-4777-9929-7FD11DD1140D}"/>
              </a:ext>
            </a:extLst>
          </p:cNvPr>
          <p:cNvSpPr/>
          <p:nvPr/>
        </p:nvSpPr>
        <p:spPr>
          <a:xfrm>
            <a:off x="5029200" y="3328988"/>
            <a:ext cx="3771900" cy="1621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2364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7008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7579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8722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writing implement, stationary, pen&#10;&#10;Description automatically generated">
            <a:extLst>
              <a:ext uri="{FF2B5EF4-FFF2-40B4-BE49-F238E27FC236}">
                <a16:creationId xmlns:a16="http://schemas.microsoft.com/office/drawing/2014/main" id="{A1E61324-B544-4A8D-B135-835D43B5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06" y="0"/>
            <a:ext cx="685678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3999" cy="66651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3865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229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72509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2722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086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</Words>
  <Application>Microsoft Office PowerPoint</Application>
  <PresentationFormat>On-screen Show (16:9)</PresentationFormat>
  <Paragraphs>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Teju</cp:lastModifiedBy>
  <cp:revision>3</cp:revision>
  <dcterms:created xsi:type="dcterms:W3CDTF">2022-04-04T10:21:48Z</dcterms:created>
  <dcterms:modified xsi:type="dcterms:W3CDTF">2022-04-04T10:58:42Z</dcterms:modified>
</cp:coreProperties>
</file>