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9950" autoAdjust="0"/>
  </p:normalViewPr>
  <p:slideViewPr>
    <p:cSldViewPr snapToGrid="0" snapToObjects="1">
      <p:cViewPr>
        <p:scale>
          <a:sx n="100" d="100"/>
          <a:sy n="100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7627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t="17969"/>
          <a:stretch/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6BBB48-B914-499D-84BE-6D1D220B4F6B}"/>
              </a:ext>
            </a:extLst>
          </p:cNvPr>
          <p:cNvSpPr/>
          <p:nvPr/>
        </p:nvSpPr>
        <p:spPr>
          <a:xfrm>
            <a:off x="6977921" y="4549515"/>
            <a:ext cx="1971207" cy="472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AD07E71-D0EA-495C-BF02-47A5AEC5F1C5}"/>
              </a:ext>
            </a:extLst>
          </p:cNvPr>
          <p:cNvSpPr/>
          <p:nvPr/>
        </p:nvSpPr>
        <p:spPr>
          <a:xfrm>
            <a:off x="6977921" y="4549515"/>
            <a:ext cx="1971207" cy="472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B3F41F-56D2-443B-BEB9-DEE63B4E9D31}"/>
              </a:ext>
            </a:extLst>
          </p:cNvPr>
          <p:cNvSpPr/>
          <p:nvPr/>
        </p:nvSpPr>
        <p:spPr>
          <a:xfrm>
            <a:off x="7130321" y="121795"/>
            <a:ext cx="1971207" cy="571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E25BE82-153E-4021-A243-52CFEF11803F}"/>
              </a:ext>
            </a:extLst>
          </p:cNvPr>
          <p:cNvSpPr/>
          <p:nvPr/>
        </p:nvSpPr>
        <p:spPr>
          <a:xfrm>
            <a:off x="6977921" y="4549515"/>
            <a:ext cx="1971207" cy="472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CDD8B0-CF1A-433E-81AA-00359734128C}"/>
              </a:ext>
            </a:extLst>
          </p:cNvPr>
          <p:cNvSpPr/>
          <p:nvPr/>
        </p:nvSpPr>
        <p:spPr>
          <a:xfrm>
            <a:off x="7130321" y="121795"/>
            <a:ext cx="1971207" cy="571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F4D690D-39D7-45F9-BF8A-5591553AD132}"/>
              </a:ext>
            </a:extLst>
          </p:cNvPr>
          <p:cNvSpPr/>
          <p:nvPr/>
        </p:nvSpPr>
        <p:spPr>
          <a:xfrm>
            <a:off x="6977921" y="4549515"/>
            <a:ext cx="1971207" cy="472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51ACB0-7669-4F00-B653-6BD22054C7C7}"/>
              </a:ext>
            </a:extLst>
          </p:cNvPr>
          <p:cNvSpPr/>
          <p:nvPr/>
        </p:nvSpPr>
        <p:spPr>
          <a:xfrm>
            <a:off x="7130321" y="121795"/>
            <a:ext cx="1971207" cy="571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C7A3AF-D0C0-47AD-A4E1-2945129737BB}"/>
              </a:ext>
            </a:extLst>
          </p:cNvPr>
          <p:cNvSpPr/>
          <p:nvPr/>
        </p:nvSpPr>
        <p:spPr>
          <a:xfrm>
            <a:off x="6977921" y="4549515"/>
            <a:ext cx="1971207" cy="472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5782C7-24B7-435C-9660-591D56B5A0F2}"/>
              </a:ext>
            </a:extLst>
          </p:cNvPr>
          <p:cNvSpPr/>
          <p:nvPr/>
        </p:nvSpPr>
        <p:spPr>
          <a:xfrm>
            <a:off x="7130321" y="121795"/>
            <a:ext cx="1971207" cy="571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5C6F276-8790-4E90-8587-6B3795E8D960}"/>
              </a:ext>
            </a:extLst>
          </p:cNvPr>
          <p:cNvSpPr/>
          <p:nvPr/>
        </p:nvSpPr>
        <p:spPr>
          <a:xfrm>
            <a:off x="6985416" y="4564505"/>
            <a:ext cx="1971207" cy="472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0E6456-2DE9-4B9E-B7C4-0DA180F07DAB}"/>
              </a:ext>
            </a:extLst>
          </p:cNvPr>
          <p:cNvSpPr/>
          <p:nvPr/>
        </p:nvSpPr>
        <p:spPr>
          <a:xfrm>
            <a:off x="7130321" y="121795"/>
            <a:ext cx="1971207" cy="571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20F7D9C-0805-405B-90B7-43246E8879CF}"/>
              </a:ext>
            </a:extLst>
          </p:cNvPr>
          <p:cNvSpPr/>
          <p:nvPr/>
        </p:nvSpPr>
        <p:spPr>
          <a:xfrm>
            <a:off x="6977921" y="4549515"/>
            <a:ext cx="1971207" cy="472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048A32-A331-4FD2-80B5-22DCAE9A506C}"/>
              </a:ext>
            </a:extLst>
          </p:cNvPr>
          <p:cNvSpPr/>
          <p:nvPr/>
        </p:nvSpPr>
        <p:spPr>
          <a:xfrm>
            <a:off x="7130321" y="121795"/>
            <a:ext cx="1971207" cy="571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C2E173-A97A-402C-B2ED-D331FF4885D8}"/>
              </a:ext>
            </a:extLst>
          </p:cNvPr>
          <p:cNvSpPr/>
          <p:nvPr/>
        </p:nvSpPr>
        <p:spPr>
          <a:xfrm>
            <a:off x="6977921" y="4671310"/>
            <a:ext cx="1971207" cy="472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6D9543-4BB4-4B91-A009-37E0BD80C38D}"/>
              </a:ext>
            </a:extLst>
          </p:cNvPr>
          <p:cNvSpPr/>
          <p:nvPr/>
        </p:nvSpPr>
        <p:spPr>
          <a:xfrm>
            <a:off x="7130321" y="121795"/>
            <a:ext cx="1971207" cy="571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628D811-1CA3-40D1-82B1-D8BE284FC463}"/>
              </a:ext>
            </a:extLst>
          </p:cNvPr>
          <p:cNvSpPr/>
          <p:nvPr/>
        </p:nvSpPr>
        <p:spPr>
          <a:xfrm>
            <a:off x="6977921" y="4549515"/>
            <a:ext cx="1971207" cy="472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B6AE93-5118-4AC3-99C4-CB4188728EE4}"/>
              </a:ext>
            </a:extLst>
          </p:cNvPr>
          <p:cNvSpPr/>
          <p:nvPr/>
        </p:nvSpPr>
        <p:spPr>
          <a:xfrm>
            <a:off x="7130321" y="121795"/>
            <a:ext cx="1971207" cy="571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9887881-FFD8-4A59-84BD-CFE5BC50D444}"/>
              </a:ext>
            </a:extLst>
          </p:cNvPr>
          <p:cNvSpPr/>
          <p:nvPr/>
        </p:nvSpPr>
        <p:spPr>
          <a:xfrm>
            <a:off x="6977921" y="4549515"/>
            <a:ext cx="1971207" cy="472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3FC494-0478-4825-A567-B5C687F0D803}"/>
              </a:ext>
            </a:extLst>
          </p:cNvPr>
          <p:cNvSpPr/>
          <p:nvPr/>
        </p:nvSpPr>
        <p:spPr>
          <a:xfrm>
            <a:off x="7130321" y="121795"/>
            <a:ext cx="1971207" cy="571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4BB4B87-04D3-4963-A430-65DC31B4AF63}"/>
              </a:ext>
            </a:extLst>
          </p:cNvPr>
          <p:cNvSpPr/>
          <p:nvPr/>
        </p:nvSpPr>
        <p:spPr>
          <a:xfrm>
            <a:off x="6977921" y="4549515"/>
            <a:ext cx="1971207" cy="472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70C519-4C25-4A37-9A02-BCBFB7032331}"/>
              </a:ext>
            </a:extLst>
          </p:cNvPr>
          <p:cNvSpPr/>
          <p:nvPr/>
        </p:nvSpPr>
        <p:spPr>
          <a:xfrm>
            <a:off x="7130321" y="121795"/>
            <a:ext cx="1971207" cy="571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 rotWithShape="1">
          <a:blip r:embed="rId3"/>
          <a:srcRect t="-1390" b="-1"/>
          <a:stretch/>
        </p:blipFill>
        <p:spPr>
          <a:xfrm>
            <a:off x="0" y="-71438"/>
            <a:ext cx="9144000" cy="52149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7638F05-1D71-4763-A392-171310696E7F}"/>
              </a:ext>
            </a:extLst>
          </p:cNvPr>
          <p:cNvSpPr/>
          <p:nvPr/>
        </p:nvSpPr>
        <p:spPr>
          <a:xfrm>
            <a:off x="6977921" y="4601981"/>
            <a:ext cx="1971207" cy="472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F933D0-399D-4293-85CE-4388B668CE41}"/>
              </a:ext>
            </a:extLst>
          </p:cNvPr>
          <p:cNvSpPr/>
          <p:nvPr/>
        </p:nvSpPr>
        <p:spPr>
          <a:xfrm>
            <a:off x="7097843" y="232348"/>
            <a:ext cx="1971207" cy="472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AA92932-D18C-4F68-8284-D6775D37B82D}"/>
              </a:ext>
            </a:extLst>
          </p:cNvPr>
          <p:cNvSpPr/>
          <p:nvPr/>
        </p:nvSpPr>
        <p:spPr>
          <a:xfrm>
            <a:off x="7442741" y="4785610"/>
            <a:ext cx="1971207" cy="472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BC7FC8-AF70-4263-A738-7BD3EC9F8CB1}"/>
              </a:ext>
            </a:extLst>
          </p:cNvPr>
          <p:cNvSpPr/>
          <p:nvPr/>
        </p:nvSpPr>
        <p:spPr>
          <a:xfrm>
            <a:off x="7782393" y="220855"/>
            <a:ext cx="1971207" cy="571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5A0D25B-0929-4E5D-B139-22FA9E5054D7}"/>
              </a:ext>
            </a:extLst>
          </p:cNvPr>
          <p:cNvSpPr/>
          <p:nvPr/>
        </p:nvSpPr>
        <p:spPr>
          <a:xfrm>
            <a:off x="6977921" y="4549515"/>
            <a:ext cx="1971207" cy="472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3E2264-C94A-485C-A6D7-7CDE7ABBBEB1}"/>
              </a:ext>
            </a:extLst>
          </p:cNvPr>
          <p:cNvSpPr/>
          <p:nvPr/>
        </p:nvSpPr>
        <p:spPr>
          <a:xfrm>
            <a:off x="7172793" y="242341"/>
            <a:ext cx="1971207" cy="472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9B96D3B-BF02-48FA-81BB-078C70FFF19E}"/>
              </a:ext>
            </a:extLst>
          </p:cNvPr>
          <p:cNvSpPr/>
          <p:nvPr/>
        </p:nvSpPr>
        <p:spPr>
          <a:xfrm>
            <a:off x="6977921" y="4549515"/>
            <a:ext cx="1971207" cy="472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EB2FB2-C725-4CF1-B64C-7B80CA395092}"/>
              </a:ext>
            </a:extLst>
          </p:cNvPr>
          <p:cNvSpPr/>
          <p:nvPr/>
        </p:nvSpPr>
        <p:spPr>
          <a:xfrm>
            <a:off x="7040380" y="212361"/>
            <a:ext cx="1971207" cy="472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88077BD-B89E-42DF-B361-37876B8882E0}"/>
              </a:ext>
            </a:extLst>
          </p:cNvPr>
          <p:cNvSpPr/>
          <p:nvPr/>
        </p:nvSpPr>
        <p:spPr>
          <a:xfrm>
            <a:off x="6977921" y="4549515"/>
            <a:ext cx="1971207" cy="472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6F7EAC-BA13-427E-9221-1DC543667FD6}"/>
              </a:ext>
            </a:extLst>
          </p:cNvPr>
          <p:cNvSpPr/>
          <p:nvPr/>
        </p:nvSpPr>
        <p:spPr>
          <a:xfrm>
            <a:off x="7130321" y="197371"/>
            <a:ext cx="1971207" cy="472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2068180-449E-43B4-8643-420FABE7C0A0}"/>
              </a:ext>
            </a:extLst>
          </p:cNvPr>
          <p:cNvSpPr/>
          <p:nvPr/>
        </p:nvSpPr>
        <p:spPr>
          <a:xfrm>
            <a:off x="6977921" y="4549515"/>
            <a:ext cx="1971207" cy="472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CA3154-1784-4DD1-A14D-44B5DDB5A4DC}"/>
              </a:ext>
            </a:extLst>
          </p:cNvPr>
          <p:cNvSpPr/>
          <p:nvPr/>
        </p:nvSpPr>
        <p:spPr>
          <a:xfrm>
            <a:off x="7130321" y="182380"/>
            <a:ext cx="1971207" cy="472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C2546F9-9FB7-4FF3-99DB-099886DE95FE}"/>
              </a:ext>
            </a:extLst>
          </p:cNvPr>
          <p:cNvSpPr/>
          <p:nvPr/>
        </p:nvSpPr>
        <p:spPr>
          <a:xfrm>
            <a:off x="6977921" y="4549515"/>
            <a:ext cx="1971207" cy="472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258012-BA66-4BF4-BA8B-606FE5F493F7}"/>
              </a:ext>
            </a:extLst>
          </p:cNvPr>
          <p:cNvSpPr/>
          <p:nvPr/>
        </p:nvSpPr>
        <p:spPr>
          <a:xfrm>
            <a:off x="7047875" y="181132"/>
            <a:ext cx="1971207" cy="472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97C95B-A5CE-4831-BD04-94F834ED8EA6}"/>
              </a:ext>
            </a:extLst>
          </p:cNvPr>
          <p:cNvSpPr/>
          <p:nvPr/>
        </p:nvSpPr>
        <p:spPr>
          <a:xfrm>
            <a:off x="7130321" y="4701915"/>
            <a:ext cx="1971207" cy="472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699976F-43AE-4776-9F3A-78B8E90DE357}"/>
              </a:ext>
            </a:extLst>
          </p:cNvPr>
          <p:cNvSpPr/>
          <p:nvPr/>
        </p:nvSpPr>
        <p:spPr>
          <a:xfrm>
            <a:off x="6977921" y="4549515"/>
            <a:ext cx="1971207" cy="472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166999-B144-4E26-89CC-A7C1858A1D7C}"/>
              </a:ext>
            </a:extLst>
          </p:cNvPr>
          <p:cNvSpPr/>
          <p:nvPr/>
        </p:nvSpPr>
        <p:spPr>
          <a:xfrm>
            <a:off x="7130321" y="4701915"/>
            <a:ext cx="1971207" cy="472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497D2E-33D5-4A58-9F27-A4BFAFADE546}"/>
              </a:ext>
            </a:extLst>
          </p:cNvPr>
          <p:cNvSpPr/>
          <p:nvPr/>
        </p:nvSpPr>
        <p:spPr>
          <a:xfrm>
            <a:off x="7130321" y="121795"/>
            <a:ext cx="1971207" cy="571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069049" cy="5143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03362D4-FA53-4C98-84B1-11BE1D93BA89}"/>
              </a:ext>
            </a:extLst>
          </p:cNvPr>
          <p:cNvSpPr/>
          <p:nvPr/>
        </p:nvSpPr>
        <p:spPr>
          <a:xfrm>
            <a:off x="6977921" y="4549515"/>
            <a:ext cx="1971207" cy="472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162219-4EE5-4059-B883-A3004ED92898}"/>
              </a:ext>
            </a:extLst>
          </p:cNvPr>
          <p:cNvSpPr/>
          <p:nvPr/>
        </p:nvSpPr>
        <p:spPr>
          <a:xfrm>
            <a:off x="7130321" y="121795"/>
            <a:ext cx="1971207" cy="571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</Words>
  <Application>Microsoft Office PowerPoint</Application>
  <PresentationFormat>On-screen Show (16:9)</PresentationFormat>
  <Paragraphs>20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Teju</cp:lastModifiedBy>
  <cp:revision>3</cp:revision>
  <dcterms:created xsi:type="dcterms:W3CDTF">2022-04-04T10:06:27Z</dcterms:created>
  <dcterms:modified xsi:type="dcterms:W3CDTF">2022-04-04T11:03:54Z</dcterms:modified>
</cp:coreProperties>
</file>