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2316A-86EC-4334-9A1F-80028BAAA7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2316A-86EC-4334-9A1F-80028BAAA7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2316A-86EC-4334-9A1F-80028BAAA7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2316A-86EC-4334-9A1F-80028BAAA7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2316A-86EC-4334-9A1F-80028BAAA7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2316A-86EC-4334-9A1F-80028BAAA7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72316A-86EC-4334-9A1F-80028BAAA70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72316A-86EC-4334-9A1F-80028BAAA70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2316A-86EC-4334-9A1F-80028BAAA70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82B0C-A4D1-458C-977F-68DB2D3680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2316A-86EC-4334-9A1F-80028BAAA7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82B0C-A4D1-458C-977F-68DB2D36801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72316A-86EC-4334-9A1F-80028BAAA703}" type="datetimeFigureOut">
              <a:rPr lang="en-US" smtClean="0"/>
              <a:t>4/4/2022</a:t>
            </a:fld>
            <a:endParaRPr lang="en-US"/>
          </a:p>
        </p:txBody>
      </p:sp>
      <p:sp>
        <p:nvSpPr>
          <p:cNvPr id="9" name="Slide Number Placeholder 8"/>
          <p:cNvSpPr>
            <a:spLocks noGrp="1"/>
          </p:cNvSpPr>
          <p:nvPr>
            <p:ph type="sldNum" sz="quarter" idx="11"/>
          </p:nvPr>
        </p:nvSpPr>
        <p:spPr/>
        <p:txBody>
          <a:bodyPr/>
          <a:lstStyle/>
          <a:p>
            <a:fld id="{D8E82B0C-A4D1-458C-977F-68DB2D36801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8E82B0C-A4D1-458C-977F-68DB2D36801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72316A-86EC-4334-9A1F-80028BAAA703}" type="datetimeFigureOut">
              <a:rPr lang="en-US" smtClean="0"/>
              <a:t>4/4/2022</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Autofit/>
          </a:bodyPr>
          <a:lstStyle/>
          <a:p>
            <a:r>
              <a:rPr lang="en-US" sz="9600" dirty="0" smtClean="0"/>
              <a:t>Apache Maven</a:t>
            </a:r>
            <a:endParaRPr lang="en-US" sz="9600"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00250"/>
            <a:ext cx="7753350" cy="4019550"/>
          </a:xfrm>
          <a:prstGeom prst="rect">
            <a:avLst/>
          </a:prstGeom>
        </p:spPr>
      </p:pic>
    </p:spTree>
    <p:extLst>
      <p:ext uri="{BB962C8B-B14F-4D97-AF65-F5344CB8AC3E}">
        <p14:creationId xmlns:p14="http://schemas.microsoft.com/office/powerpoint/2010/main" val="97371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fontScale="92500" lnSpcReduction="10000"/>
          </a:bodyPr>
          <a:lstStyle/>
          <a:p>
            <a:r>
              <a:rPr lang="en-US" sz="3200" dirty="0" smtClean="0"/>
              <a:t>install :- </a:t>
            </a:r>
            <a:r>
              <a:rPr lang="en-US" sz="3200" dirty="0" err="1" smtClean="0"/>
              <a:t>mvn</a:t>
            </a:r>
            <a:r>
              <a:rPr lang="en-US" sz="3200" dirty="0" smtClean="0"/>
              <a:t> install</a:t>
            </a:r>
          </a:p>
          <a:p>
            <a:pPr marL="0" indent="0">
              <a:buNone/>
            </a:pPr>
            <a:r>
              <a:rPr lang="en-US" dirty="0"/>
              <a:t> </a:t>
            </a:r>
            <a:r>
              <a:rPr lang="en-US" dirty="0" smtClean="0"/>
              <a:t>    </a:t>
            </a:r>
            <a:r>
              <a:rPr lang="en-US" dirty="0"/>
              <a:t> </a:t>
            </a:r>
            <a:r>
              <a:rPr lang="en-US" sz="2800" dirty="0"/>
              <a:t>install the package into the local repository, for use as a dependency in other projects locally.</a:t>
            </a:r>
            <a:endParaRPr lang="en-US" sz="2800" dirty="0" smtClean="0"/>
          </a:p>
          <a:p>
            <a:r>
              <a:rPr lang="en-US" sz="3500" dirty="0" smtClean="0"/>
              <a:t>Site :-</a:t>
            </a:r>
            <a:r>
              <a:rPr lang="en-US" sz="3500" dirty="0" err="1" smtClean="0"/>
              <a:t>mvn</a:t>
            </a:r>
            <a:r>
              <a:rPr lang="en-US" sz="3500" dirty="0" smtClean="0"/>
              <a:t> site</a:t>
            </a:r>
          </a:p>
          <a:p>
            <a:pPr marL="0" indent="0">
              <a:buNone/>
            </a:pPr>
            <a:endParaRPr lang="en-US" dirty="0" smtClean="0"/>
          </a:p>
          <a:p>
            <a:r>
              <a:rPr lang="en-US" sz="3500" dirty="0" smtClean="0"/>
              <a:t>Clean :- </a:t>
            </a:r>
            <a:r>
              <a:rPr lang="en-US" sz="3500" dirty="0" err="1" smtClean="0"/>
              <a:t>mvn</a:t>
            </a:r>
            <a:r>
              <a:rPr lang="en-US" sz="3500" dirty="0" smtClean="0"/>
              <a:t> clean </a:t>
            </a:r>
          </a:p>
          <a:p>
            <a:pPr marL="0" indent="0">
              <a:buNone/>
            </a:pPr>
            <a:r>
              <a:rPr lang="en-US" dirty="0"/>
              <a:t> </a:t>
            </a:r>
            <a:r>
              <a:rPr lang="en-US" dirty="0" smtClean="0"/>
              <a:t>     </a:t>
            </a:r>
            <a:r>
              <a:rPr lang="en-US" sz="3000" dirty="0" smtClean="0"/>
              <a:t>is bound to the clean phase in the clean lifecycle. Its </a:t>
            </a:r>
            <a:r>
              <a:rPr lang="en-US" sz="3000" dirty="0" err="1" smtClean="0"/>
              <a:t>clean:cleangoal</a:t>
            </a:r>
            <a:r>
              <a:rPr lang="en-US" sz="3000" dirty="0" smtClean="0"/>
              <a:t> deletes the output of a build by deleting the build directory. Thus, when </a:t>
            </a:r>
            <a:r>
              <a:rPr lang="en-US" sz="3000" dirty="0" err="1" smtClean="0"/>
              <a:t>mvn</a:t>
            </a:r>
            <a:r>
              <a:rPr lang="en-US" sz="3000" dirty="0" smtClean="0"/>
              <a:t> clean command executes, Maven deletes the build directory. </a:t>
            </a:r>
            <a:endParaRPr lang="en-US" sz="3000" dirty="0" smtClean="0"/>
          </a:p>
          <a:p>
            <a:pPr marL="0" indent="0">
              <a:buNone/>
            </a:pPr>
            <a:endParaRPr lang="en-US" dirty="0"/>
          </a:p>
        </p:txBody>
      </p:sp>
    </p:spTree>
    <p:extLst>
      <p:ext uri="{BB962C8B-B14F-4D97-AF65-F5344CB8AC3E}">
        <p14:creationId xmlns:p14="http://schemas.microsoft.com/office/powerpoint/2010/main" val="3110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33400" y="1219200"/>
            <a:ext cx="8229600" cy="4343400"/>
          </a:xfrm>
        </p:spPr>
        <p:txBody>
          <a:bodyPr/>
          <a:lstStyle/>
          <a:p>
            <a:r>
              <a:rPr lang="en-US" sz="4400" dirty="0"/>
              <a:t>What is Maven?</a:t>
            </a:r>
          </a:p>
          <a:p>
            <a:pPr marL="0" indent="0">
              <a:buNone/>
            </a:pPr>
            <a:r>
              <a:rPr lang="en-US" dirty="0"/>
              <a:t>Maven is a popular open-source build tool developed by the Apache Group to build, publish, and deploy several projects at once for better </a:t>
            </a:r>
            <a:r>
              <a:rPr lang="en-US" dirty="0" smtClean="0"/>
              <a:t> project management</a:t>
            </a:r>
            <a:r>
              <a:rPr lang="en-US" dirty="0" smtClean="0"/>
              <a:t>. </a:t>
            </a:r>
            <a:r>
              <a:rPr lang="en-US" dirty="0"/>
              <a:t>The tool provides allows developers to build and document the lifecycle framework. </a:t>
            </a:r>
          </a:p>
          <a:p>
            <a:pPr marL="0" indent="0">
              <a:buNone/>
            </a:pPr>
            <a:endParaRPr lang="en-US" dirty="0"/>
          </a:p>
        </p:txBody>
      </p:sp>
    </p:spTree>
    <p:extLst>
      <p:ext uri="{BB962C8B-B14F-4D97-AF65-F5344CB8AC3E}">
        <p14:creationId xmlns:p14="http://schemas.microsoft.com/office/powerpoint/2010/main" val="143582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lnSpcReduction="10000"/>
          </a:bodyPr>
          <a:lstStyle/>
          <a:p>
            <a:pPr marL="0" indent="0">
              <a:buNone/>
            </a:pPr>
            <a:r>
              <a:rPr lang="en-US" sz="4300" dirty="0" smtClean="0"/>
              <a:t>Maven provides developers ways to manage the following: </a:t>
            </a:r>
          </a:p>
          <a:p>
            <a:r>
              <a:rPr lang="en-US" dirty="0" smtClean="0"/>
              <a:t>Builds </a:t>
            </a:r>
          </a:p>
          <a:p>
            <a:r>
              <a:rPr lang="en-US" dirty="0" smtClean="0"/>
              <a:t>Documentation </a:t>
            </a:r>
          </a:p>
          <a:p>
            <a:r>
              <a:rPr lang="en-US" dirty="0" smtClean="0"/>
              <a:t>Reporting </a:t>
            </a:r>
          </a:p>
          <a:p>
            <a:r>
              <a:rPr lang="en-US" dirty="0" smtClean="0"/>
              <a:t>Dependencies </a:t>
            </a:r>
          </a:p>
          <a:p>
            <a:r>
              <a:rPr lang="en-US" dirty="0" smtClean="0"/>
              <a:t>SCMs </a:t>
            </a:r>
          </a:p>
          <a:p>
            <a:r>
              <a:rPr lang="en-US" dirty="0" smtClean="0"/>
              <a:t>Releases </a:t>
            </a:r>
          </a:p>
          <a:p>
            <a:r>
              <a:rPr lang="en-US" dirty="0" smtClean="0"/>
              <a:t>Distribution </a:t>
            </a:r>
          </a:p>
          <a:p>
            <a:r>
              <a:rPr lang="en-US" dirty="0" smtClean="0"/>
              <a:t>Mailing list </a:t>
            </a:r>
            <a:endParaRPr lang="en-US" dirty="0"/>
          </a:p>
        </p:txBody>
      </p:sp>
    </p:spTree>
    <p:extLst>
      <p:ext uri="{BB962C8B-B14F-4D97-AF65-F5344CB8AC3E}">
        <p14:creationId xmlns:p14="http://schemas.microsoft.com/office/powerpoint/2010/main" val="298766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800600"/>
          </a:xfrm>
        </p:spPr>
        <p:txBody>
          <a:bodyPr/>
          <a:lstStyle/>
          <a:p>
            <a:r>
              <a:rPr lang="en-US" u="sng" dirty="0"/>
              <a:t>Based on </a:t>
            </a:r>
            <a:r>
              <a:rPr lang="en-US" u="sng" dirty="0" smtClean="0"/>
              <a:t>the </a:t>
            </a:r>
            <a:r>
              <a:rPr lang="en-US" u="sng" dirty="0"/>
              <a:t>Project Object Model (POM</a:t>
            </a:r>
            <a:r>
              <a:rPr lang="en-US" u="sng" dirty="0" smtClean="0"/>
              <a:t>)</a:t>
            </a:r>
          </a:p>
          <a:p>
            <a:r>
              <a:rPr lang="en-US" dirty="0" smtClean="0"/>
              <a:t>To summarize, Maven simplifies and standardizes the project build process. </a:t>
            </a:r>
          </a:p>
          <a:p>
            <a:r>
              <a:rPr lang="en-US" dirty="0" smtClean="0"/>
              <a:t>It handles compilation, distribution, documentation, team collaboration and other tasks seamlessly.</a:t>
            </a:r>
          </a:p>
          <a:p>
            <a:r>
              <a:rPr lang="en-US" dirty="0" smtClean="0"/>
              <a:t> Maven increases reusability and takes care of most of the build related tasks.</a:t>
            </a:r>
            <a:endParaRPr lang="en-US" dirty="0"/>
          </a:p>
        </p:txBody>
      </p:sp>
    </p:spTree>
    <p:extLst>
      <p:ext uri="{BB962C8B-B14F-4D97-AF65-F5344CB8AC3E}">
        <p14:creationId xmlns:p14="http://schemas.microsoft.com/office/powerpoint/2010/main" val="17287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pPr marL="0" indent="0">
              <a:buNone/>
            </a:pPr>
            <a:r>
              <a:rPr lang="en-US" u="sng" dirty="0" smtClean="0"/>
              <a:t>Maven History</a:t>
            </a:r>
          </a:p>
          <a:p>
            <a:pPr marL="0" indent="0">
              <a:buNone/>
            </a:pPr>
            <a:r>
              <a:rPr lang="en-US" sz="2800" dirty="0" smtClean="0"/>
              <a:t>      Apache group then developed Maven which can build multiple projects together, publish projects information, deploy projects, share JARs across several projects and help in collaboration of teams. </a:t>
            </a:r>
          </a:p>
          <a:p>
            <a:pPr marL="0" indent="0">
              <a:buNone/>
            </a:pPr>
            <a:r>
              <a:rPr lang="en-US" u="sng" dirty="0" smtClean="0"/>
              <a:t>Maven Goals</a:t>
            </a:r>
          </a:p>
          <a:p>
            <a:r>
              <a:rPr lang="en-US" sz="3000" dirty="0"/>
              <a:t> </a:t>
            </a:r>
            <a:r>
              <a:rPr lang="en-US" sz="3000" dirty="0" smtClean="0"/>
              <a:t> A comprehensive model for projects, which is reusable, maintainable, and easier to comprehend. </a:t>
            </a:r>
          </a:p>
          <a:p>
            <a:r>
              <a:rPr lang="en-US" sz="3000" dirty="0"/>
              <a:t> </a:t>
            </a:r>
            <a:r>
              <a:rPr lang="en-US" sz="3000" dirty="0" smtClean="0"/>
              <a:t> Plugins or tools that interact with this declarative model. </a:t>
            </a:r>
          </a:p>
          <a:p>
            <a:r>
              <a:rPr lang="en-US" sz="3000" dirty="0" smtClean="0"/>
              <a:t>   Maven project structure and contents are declared in an xml file, pom.xml, referred as Project Object Model (POM), which is the fundamental unit of the entire Maven system. </a:t>
            </a:r>
            <a:endParaRPr lang="en-US" sz="3000" dirty="0"/>
          </a:p>
        </p:txBody>
      </p:sp>
    </p:spTree>
    <p:extLst>
      <p:ext uri="{BB962C8B-B14F-4D97-AF65-F5344CB8AC3E}">
        <p14:creationId xmlns:p14="http://schemas.microsoft.com/office/powerpoint/2010/main" val="129524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10000"/>
          </a:bodyPr>
          <a:lstStyle/>
          <a:p>
            <a:r>
              <a:rPr lang="en-US" dirty="0" smtClean="0"/>
              <a:t>POM </a:t>
            </a:r>
            <a:r>
              <a:rPr lang="en-US" sz="2400" dirty="0" smtClean="0"/>
              <a:t>stands for </a:t>
            </a:r>
            <a:r>
              <a:rPr lang="en-US" dirty="0" smtClean="0"/>
              <a:t>Project Object Model.</a:t>
            </a:r>
          </a:p>
          <a:p>
            <a:r>
              <a:rPr lang="en-US" sz="2400" dirty="0" smtClean="0"/>
              <a:t> It is fundamental unit of work in Maven. It is an XML file that resides in the base directory of the project as pom.xml.</a:t>
            </a:r>
            <a:r>
              <a:rPr lang="en-US" dirty="0" smtClean="0"/>
              <a:t> </a:t>
            </a:r>
          </a:p>
          <a:p>
            <a:r>
              <a:rPr lang="en-US" sz="2400" dirty="0" smtClean="0"/>
              <a:t>The POM contains information about the project and various configuration detail used by Maven to build the project(s).</a:t>
            </a:r>
          </a:p>
          <a:p>
            <a:r>
              <a:rPr lang="en-US" sz="3100" dirty="0" smtClean="0"/>
              <a:t> </a:t>
            </a:r>
            <a:r>
              <a:rPr lang="en-US" sz="2400" dirty="0" smtClean="0"/>
              <a:t>POM also contains the goals and plugins. While executing a task or goal, Maven looks for the POM in the current directory. It reads the POM, gets the needed configuration information, and then executes the goal. Some of the configuration that can be specified in the POM are following: </a:t>
            </a:r>
          </a:p>
          <a:p>
            <a:r>
              <a:rPr lang="en-US" sz="2400" dirty="0" smtClean="0"/>
              <a:t>project dependencies </a:t>
            </a:r>
          </a:p>
          <a:p>
            <a:r>
              <a:rPr lang="en-US" sz="2400" dirty="0" smtClean="0"/>
              <a:t>plugins </a:t>
            </a:r>
          </a:p>
          <a:p>
            <a:r>
              <a:rPr lang="en-US" sz="2400" dirty="0" smtClean="0"/>
              <a:t>goals </a:t>
            </a:r>
          </a:p>
          <a:p>
            <a:r>
              <a:rPr lang="en-US" sz="2400" dirty="0" smtClean="0"/>
              <a:t>build profiles </a:t>
            </a:r>
          </a:p>
          <a:p>
            <a:r>
              <a:rPr lang="en-US" sz="2400" dirty="0" smtClean="0"/>
              <a:t>project version </a:t>
            </a:r>
          </a:p>
          <a:p>
            <a:r>
              <a:rPr lang="en-US" sz="2400" dirty="0" smtClean="0"/>
              <a:t>developers </a:t>
            </a:r>
          </a:p>
          <a:p>
            <a:r>
              <a:rPr lang="en-US" sz="2400" dirty="0" smtClean="0"/>
              <a:t>mailing list </a:t>
            </a:r>
            <a:endParaRPr lang="en-US" sz="2400" dirty="0"/>
          </a:p>
        </p:txBody>
      </p:sp>
    </p:spTree>
    <p:extLst>
      <p:ext uri="{BB962C8B-B14F-4D97-AF65-F5344CB8AC3E}">
        <p14:creationId xmlns:p14="http://schemas.microsoft.com/office/powerpoint/2010/main" val="351705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t>Before creating a POM, we should first decide the project group (</a:t>
            </a:r>
            <a:r>
              <a:rPr lang="en-US" sz="2000" dirty="0" err="1" smtClean="0"/>
              <a:t>groupId</a:t>
            </a:r>
            <a:r>
              <a:rPr lang="en-US" sz="2000" dirty="0" smtClean="0"/>
              <a:t>), its name (</a:t>
            </a:r>
            <a:r>
              <a:rPr lang="en-US" sz="2000" dirty="0" err="1" smtClean="0"/>
              <a:t>artifactId</a:t>
            </a:r>
            <a:r>
              <a:rPr lang="en-US" sz="2000" dirty="0" smtClean="0"/>
              <a:t>) and its version as these attributes help in uniquely identifying the project in repository</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96291"/>
            <a:ext cx="8153400" cy="4800600"/>
          </a:xfrm>
          <a:prstGeom prst="rect">
            <a:avLst/>
          </a:prstGeom>
        </p:spPr>
      </p:pic>
    </p:spTree>
    <p:extLst>
      <p:ext uri="{BB962C8B-B14F-4D97-AF65-F5344CB8AC3E}">
        <p14:creationId xmlns:p14="http://schemas.microsoft.com/office/powerpoint/2010/main" val="252247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67400"/>
          </a:xfrm>
        </p:spPr>
        <p:txBody>
          <a:bodyPr>
            <a:normAutofit/>
          </a:bodyPr>
          <a:lstStyle/>
          <a:p>
            <a:pPr marL="0" indent="0">
              <a:buNone/>
            </a:pPr>
            <a:r>
              <a:rPr lang="en-US" dirty="0"/>
              <a:t> </a:t>
            </a:r>
            <a:r>
              <a:rPr lang="en-US" dirty="0" smtClean="0"/>
              <a:t>  </a:t>
            </a:r>
            <a:r>
              <a:rPr lang="en-US" sz="4000" u="sng" dirty="0" smtClean="0"/>
              <a:t>Maven Build Lifecycle </a:t>
            </a:r>
            <a:endParaRPr lang="en-US" u="sng" dirty="0" smtClean="0"/>
          </a:p>
          <a:p>
            <a:r>
              <a:rPr lang="en-US" dirty="0" smtClean="0"/>
              <a:t>Prepare </a:t>
            </a:r>
            <a:r>
              <a:rPr lang="en-US" dirty="0" err="1" smtClean="0"/>
              <a:t>resourse</a:t>
            </a:r>
            <a:endParaRPr lang="en-US" dirty="0"/>
          </a:p>
          <a:p>
            <a:r>
              <a:rPr lang="en-US" dirty="0" smtClean="0"/>
              <a:t>Validate</a:t>
            </a:r>
          </a:p>
          <a:p>
            <a:r>
              <a:rPr lang="en-US" dirty="0" smtClean="0"/>
              <a:t>Compile</a:t>
            </a:r>
          </a:p>
          <a:p>
            <a:r>
              <a:rPr lang="en-US" dirty="0" smtClean="0"/>
              <a:t>Test</a:t>
            </a:r>
          </a:p>
          <a:p>
            <a:r>
              <a:rPr lang="en-US" dirty="0" smtClean="0"/>
              <a:t>Package</a:t>
            </a:r>
          </a:p>
          <a:p>
            <a:r>
              <a:rPr lang="en-US" dirty="0" smtClean="0"/>
              <a:t>Install</a:t>
            </a:r>
          </a:p>
          <a:p>
            <a:r>
              <a:rPr lang="en-US" dirty="0" smtClean="0"/>
              <a:t>Site</a:t>
            </a:r>
          </a:p>
          <a:p>
            <a:r>
              <a:rPr lang="en-US" dirty="0" smtClean="0"/>
              <a:t>Clean</a:t>
            </a:r>
          </a:p>
          <a:p>
            <a:pPr marL="0" indent="0">
              <a:buNone/>
            </a:pPr>
            <a:endParaRPr lang="en-US" dirty="0" smtClean="0"/>
          </a:p>
          <a:p>
            <a:pPr marL="0" indent="0">
              <a:buNone/>
            </a:pPr>
            <a:endParaRPr lang="en-US" sz="4000" dirty="0"/>
          </a:p>
        </p:txBody>
      </p:sp>
    </p:spTree>
    <p:extLst>
      <p:ext uri="{BB962C8B-B14F-4D97-AF65-F5344CB8AC3E}">
        <p14:creationId xmlns:p14="http://schemas.microsoft.com/office/powerpoint/2010/main" val="379520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r>
              <a:rPr lang="en-US" dirty="0" smtClean="0"/>
              <a:t>Goal:-</a:t>
            </a:r>
          </a:p>
          <a:p>
            <a:pPr marL="0" indent="0">
              <a:buNone/>
            </a:pPr>
            <a:r>
              <a:rPr lang="en-US" sz="2400" dirty="0" smtClean="0"/>
              <a:t>A goal represents a specific task which contributes to the building and managing of a project. It may be bound to zero or more build phases. A goal not bound to any build phase could be executed outside of the build lifecycle by direct invocation.</a:t>
            </a:r>
          </a:p>
          <a:p>
            <a:pPr marL="0" indent="0">
              <a:buNone/>
            </a:pPr>
            <a:endParaRPr lang="en-US" sz="2400" dirty="0"/>
          </a:p>
          <a:p>
            <a:r>
              <a:rPr lang="en-US" sz="2400" dirty="0" smtClean="0"/>
              <a:t>Compile :- </a:t>
            </a:r>
            <a:r>
              <a:rPr lang="en-US" sz="2400" dirty="0" err="1" smtClean="0"/>
              <a:t>mvn</a:t>
            </a:r>
            <a:r>
              <a:rPr lang="en-US" sz="2400" dirty="0" smtClean="0"/>
              <a:t> compile</a:t>
            </a:r>
          </a:p>
          <a:p>
            <a:pPr marL="0" indent="0">
              <a:buNone/>
            </a:pPr>
            <a:r>
              <a:rPr lang="en-US" sz="2400" dirty="0"/>
              <a:t> </a:t>
            </a:r>
            <a:r>
              <a:rPr lang="en-US" sz="2400" dirty="0" smtClean="0"/>
              <a:t>        </a:t>
            </a:r>
            <a:r>
              <a:rPr lang="en-US" sz="2400" dirty="0"/>
              <a:t>Compiles source code of the project.</a:t>
            </a:r>
            <a:endParaRPr lang="en-US" sz="2400" dirty="0" smtClean="0"/>
          </a:p>
          <a:p>
            <a:r>
              <a:rPr lang="en-US" sz="2400" dirty="0" smtClean="0"/>
              <a:t>Test :- </a:t>
            </a:r>
            <a:r>
              <a:rPr lang="en-US" sz="2400" dirty="0" err="1" smtClean="0"/>
              <a:t>mvn</a:t>
            </a:r>
            <a:r>
              <a:rPr lang="en-US" sz="2400" dirty="0" smtClean="0"/>
              <a:t> test</a:t>
            </a:r>
          </a:p>
          <a:p>
            <a:pPr marL="0" indent="0">
              <a:buNone/>
            </a:pPr>
            <a:r>
              <a:rPr lang="en-US" sz="2400" dirty="0"/>
              <a:t> </a:t>
            </a:r>
            <a:r>
              <a:rPr lang="en-US" sz="2400" dirty="0" smtClean="0"/>
              <a:t>        </a:t>
            </a:r>
            <a:r>
              <a:rPr lang="en-US" sz="2400" dirty="0"/>
              <a:t>The Maven surefire plugin provides a “test” parameter that </a:t>
            </a:r>
            <a:r>
              <a:rPr lang="en-US" sz="2400" dirty="0" smtClean="0"/>
              <a:t>we</a:t>
            </a:r>
          </a:p>
          <a:p>
            <a:pPr marL="0" indent="0">
              <a:buNone/>
            </a:pPr>
            <a:r>
              <a:rPr lang="en-US" sz="2400" dirty="0"/>
              <a:t> </a:t>
            </a:r>
            <a:r>
              <a:rPr lang="en-US" sz="2400" dirty="0" smtClean="0"/>
              <a:t>      can </a:t>
            </a:r>
            <a:r>
              <a:rPr lang="en-US" sz="2400" dirty="0"/>
              <a:t>use to specify test classes or methods we want to execute</a:t>
            </a:r>
            <a:endParaRPr lang="en-US" sz="2400" dirty="0" smtClean="0"/>
          </a:p>
          <a:p>
            <a:r>
              <a:rPr lang="en-US" sz="2400" dirty="0" smtClean="0"/>
              <a:t>Package :- </a:t>
            </a:r>
            <a:r>
              <a:rPr lang="en-US" sz="2400" dirty="0" err="1" smtClean="0"/>
              <a:t>mvn</a:t>
            </a:r>
            <a:r>
              <a:rPr lang="en-US" sz="2400" dirty="0" smtClean="0"/>
              <a:t> package</a:t>
            </a:r>
          </a:p>
          <a:p>
            <a:pPr marL="0" indent="0">
              <a:buNone/>
            </a:pPr>
            <a:r>
              <a:rPr lang="en-US" sz="2400" dirty="0"/>
              <a:t> </a:t>
            </a:r>
            <a:r>
              <a:rPr lang="en-US" sz="2400" dirty="0" smtClean="0"/>
              <a:t>    </a:t>
            </a:r>
            <a:r>
              <a:rPr lang="en-US" sz="2400" dirty="0"/>
              <a:t> Creates JAR or WAR file for the project to convert it </a:t>
            </a:r>
            <a:r>
              <a:rPr lang="en-US" sz="2400" dirty="0" smtClean="0"/>
              <a:t>into a            </a:t>
            </a:r>
          </a:p>
          <a:p>
            <a:pPr marL="0" indent="0">
              <a:buNone/>
            </a:pPr>
            <a:r>
              <a:rPr lang="en-US" sz="2400" dirty="0"/>
              <a:t> </a:t>
            </a:r>
            <a:r>
              <a:rPr lang="en-US" sz="2400" dirty="0" smtClean="0"/>
              <a:t>    distributable </a:t>
            </a:r>
            <a:r>
              <a:rPr lang="en-US" sz="2400" dirty="0"/>
              <a:t>format. </a:t>
            </a:r>
            <a:endParaRPr lang="en-US" sz="2400" dirty="0" smtClean="0"/>
          </a:p>
          <a:p>
            <a:endParaRPr lang="en-US" sz="2400" dirty="0" smtClean="0"/>
          </a:p>
        </p:txBody>
      </p:sp>
    </p:spTree>
    <p:extLst>
      <p:ext uri="{BB962C8B-B14F-4D97-AF65-F5344CB8AC3E}">
        <p14:creationId xmlns:p14="http://schemas.microsoft.com/office/powerpoint/2010/main" val="1251914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152</TotalTime>
  <Words>469</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Apache Maven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Maven</dc:title>
  <dc:creator>Windows User</dc:creator>
  <cp:lastModifiedBy>Windows User</cp:lastModifiedBy>
  <cp:revision>11</cp:revision>
  <dcterms:created xsi:type="dcterms:W3CDTF">2022-04-04T10:08:10Z</dcterms:created>
  <dcterms:modified xsi:type="dcterms:W3CDTF">2022-04-04T12:41:05Z</dcterms:modified>
</cp:coreProperties>
</file>