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5E837D-C167-44EF-BD39-EDB98071B47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8FD22D-1C6E-4D4D-95C6-EBA0426257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5E837D-C167-44EF-BD39-EDB98071B47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8FD22D-1C6E-4D4D-95C6-EBA0426257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5E837D-C167-44EF-BD39-EDB98071B47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8FD22D-1C6E-4D4D-95C6-EBA0426257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5E837D-C167-44EF-BD39-EDB98071B47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8FD22D-1C6E-4D4D-95C6-EBA0426257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5E837D-C167-44EF-BD39-EDB98071B47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8FD22D-1C6E-4D4D-95C6-EBA0426257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5E837D-C167-44EF-BD39-EDB98071B47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8FD22D-1C6E-4D4D-95C6-EBA0426257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5E837D-C167-44EF-BD39-EDB98071B47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8FD22D-1C6E-4D4D-95C6-EBA0426257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5E837D-C167-44EF-BD39-EDB98071B47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8FD22D-1C6E-4D4D-95C6-EBA0426257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5E837D-C167-44EF-BD39-EDB98071B47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8FD22D-1C6E-4D4D-95C6-EBA0426257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25E837D-C167-44EF-BD39-EDB98071B47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8FD22D-1C6E-4D4D-95C6-EBA0426257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5E837D-C167-44EF-BD39-EDB98071B47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A8FD22D-1C6E-4D4D-95C6-EBA04262577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25E837D-C167-44EF-BD39-EDB98071B47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A8FD22D-1C6E-4D4D-95C6-EBA0426257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27018"/>
            <a:ext cx="8382000" cy="5105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7400" y="381000"/>
            <a:ext cx="510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CLOUD COMPUTING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1210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b="1" dirty="0" smtClean="0"/>
              <a:t>Hybrid Cloud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dirty="0" smtClean="0"/>
              <a:t>     The Hybrid Cloud is mixture of public and private cloud</a:t>
            </a:r>
            <a:endParaRPr lang="en-US" b="1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733674"/>
            <a:ext cx="6553199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6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4800" dirty="0" smtClean="0"/>
              <a:t>What is Cloud Computing?</a:t>
            </a:r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en-US" sz="3600" dirty="0" smtClean="0"/>
              <a:t>Cloud </a:t>
            </a:r>
            <a:r>
              <a:rPr lang="en-US" sz="3600" dirty="0"/>
              <a:t>computing is the delivery of different services through the Internet. These resources include tools and applications like data storage, servers, databases, networking, and software</a:t>
            </a:r>
            <a:r>
              <a:rPr lang="en-US" sz="3600" dirty="0" smtClean="0"/>
              <a:t>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500" dirty="0" smtClean="0"/>
              <a:t>  Some Companies that provide Cloud Computing</a:t>
            </a:r>
          </a:p>
          <a:p>
            <a:pPr marL="0" indent="0">
              <a:buNone/>
            </a:pPr>
            <a:r>
              <a:rPr lang="en-US" sz="3500" dirty="0" smtClean="0"/>
              <a:t>        Service Are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Amazon Web Services </a:t>
            </a:r>
            <a:r>
              <a:rPr lang="en-US" sz="2800" dirty="0" smtClean="0"/>
              <a:t>(AWS)</a:t>
            </a:r>
            <a:endParaRPr lang="en-US" sz="2800" dirty="0" smtClean="0"/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Microsoft Azure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Google Cloud Platform(GCP)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IBM Cloud</a:t>
            </a:r>
            <a:endParaRPr lang="en-US" sz="3000" dirty="0" smtClean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6840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15400" cy="6629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 smtClean="0"/>
              <a:t>Types of Cloud</a:t>
            </a:r>
          </a:p>
          <a:p>
            <a:pPr marL="0" indent="0">
              <a:buNone/>
            </a:pPr>
            <a:r>
              <a:rPr lang="en-US" dirty="0" smtClean="0"/>
              <a:t>  It has 2 types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Service Models</a:t>
            </a:r>
          </a:p>
          <a:p>
            <a:r>
              <a:rPr lang="en-US" sz="2800" dirty="0" smtClean="0"/>
              <a:t> Deployment Models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2800" dirty="0" smtClean="0"/>
              <a:t>Based on service it classified into three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SaaS</a:t>
            </a:r>
            <a:r>
              <a:rPr lang="en-US" sz="2800" dirty="0" smtClean="0"/>
              <a:t>(Software as a Service)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Paas</a:t>
            </a:r>
            <a:r>
              <a:rPr lang="en-US" sz="2800" dirty="0" smtClean="0"/>
              <a:t>(Platform as a Service)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IaaS</a:t>
            </a:r>
            <a:r>
              <a:rPr lang="en-US" sz="2800" dirty="0" smtClean="0"/>
              <a:t>(Internet as a Service)</a:t>
            </a:r>
          </a:p>
          <a:p>
            <a:pPr marL="0" indent="0">
              <a:buNone/>
            </a:pPr>
            <a:r>
              <a:rPr lang="en-US" sz="2800" dirty="0" smtClean="0"/>
              <a:t>Based on deployment it classified into four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Public Cloud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Private Cloud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Community Cloud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Hybrid Cloud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472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038600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 err="1" smtClean="0"/>
              <a:t>SaaS</a:t>
            </a:r>
            <a:r>
              <a:rPr lang="en-US" sz="3600" b="1" dirty="0" smtClean="0"/>
              <a:t>(Software as a Service)</a:t>
            </a:r>
            <a:endParaRPr lang="en-US" sz="2400" b="1" dirty="0"/>
          </a:p>
          <a:p>
            <a:pPr marL="0" indent="0" fontAlgn="base">
              <a:buNone/>
            </a:pPr>
            <a:r>
              <a:rPr lang="en-US" sz="2400" dirty="0" smtClean="0"/>
              <a:t>     Software </a:t>
            </a:r>
            <a:r>
              <a:rPr lang="en-US" sz="2400" dirty="0"/>
              <a:t>as a Service (</a:t>
            </a:r>
            <a:r>
              <a:rPr lang="en-US" sz="2400" dirty="0" err="1"/>
              <a:t>SaaS</a:t>
            </a:r>
            <a:r>
              <a:rPr lang="en-US" sz="2400" dirty="0"/>
              <a:t>) </a:t>
            </a:r>
            <a:r>
              <a:rPr lang="en-US" sz="2400" dirty="0" err="1"/>
              <a:t>SaaS</a:t>
            </a:r>
            <a:r>
              <a:rPr lang="en-US" sz="2400" dirty="0"/>
              <a:t> model allows to use software applications as a service to end users. </a:t>
            </a:r>
            <a:endParaRPr lang="en-US" sz="2400" dirty="0" smtClean="0"/>
          </a:p>
          <a:p>
            <a:pPr marL="0" indent="0" fontAlgn="base">
              <a:buNone/>
            </a:pPr>
            <a:r>
              <a:rPr lang="en-US" sz="2400" dirty="0" smtClean="0"/>
              <a:t>      </a:t>
            </a:r>
            <a:r>
              <a:rPr lang="en-US" sz="2400" dirty="0" err="1" smtClean="0"/>
              <a:t>SaaS</a:t>
            </a:r>
            <a:r>
              <a:rPr lang="en-US" sz="2400" dirty="0" smtClean="0"/>
              <a:t> </a:t>
            </a:r>
            <a:r>
              <a:rPr lang="en-US" sz="2400" dirty="0"/>
              <a:t>is a software delivery methodology that provides licensed multi-tenant access to software and its functions remotely as a Web-based service</a:t>
            </a:r>
            <a:r>
              <a:rPr lang="en-US" sz="2400" dirty="0" smtClean="0"/>
              <a:t>.</a:t>
            </a:r>
          </a:p>
          <a:p>
            <a:pPr marL="0" indent="0" fontAlgn="base">
              <a:buNone/>
            </a:pPr>
            <a:r>
              <a:rPr lang="en-US" sz="2400" dirty="0" smtClean="0"/>
              <a:t> </a:t>
            </a:r>
            <a:r>
              <a:rPr lang="en-US" sz="2400" dirty="0"/>
              <a:t>' Usually billed based on usage </a:t>
            </a:r>
            <a:endParaRPr lang="en-US" sz="2400" dirty="0" smtClean="0"/>
          </a:p>
          <a:p>
            <a:pPr marL="0" indent="0" fontAlgn="base">
              <a:buNone/>
            </a:pPr>
            <a:r>
              <a:rPr lang="en-US" sz="2400" dirty="0"/>
              <a:t> </a:t>
            </a:r>
            <a:r>
              <a:rPr lang="en-US" sz="2400" dirty="0" smtClean="0"/>
              <a:t>  Highly </a:t>
            </a:r>
            <a:r>
              <a:rPr lang="en-US" sz="2400" dirty="0"/>
              <a:t>scalable </a:t>
            </a:r>
            <a:r>
              <a:rPr lang="en-US" sz="2400" dirty="0" smtClean="0"/>
              <a:t>architecture</a:t>
            </a:r>
          </a:p>
          <a:p>
            <a:pPr marL="0" indent="0" fontAlgn="base">
              <a:buNone/>
            </a:pPr>
            <a:endParaRPr lang="en-US" sz="2400" dirty="0"/>
          </a:p>
          <a:p>
            <a:pPr marL="0" indent="0" fontAlgn="base">
              <a:buNone/>
            </a:pPr>
            <a:r>
              <a:rPr lang="en-US" sz="2400" dirty="0" smtClean="0"/>
              <a:t>Example:-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 err="1" smtClean="0"/>
              <a:t>Salesforce</a:t>
            </a:r>
            <a:endParaRPr lang="en-US" sz="2400" dirty="0" smtClean="0"/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 smtClean="0"/>
              <a:t>Google Apps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618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Paas</a:t>
            </a:r>
            <a:r>
              <a:rPr lang="en-US" sz="3600" b="1" dirty="0" smtClean="0"/>
              <a:t>(Platform as a Service)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2400" dirty="0" smtClean="0"/>
              <a:t>     Platform </a:t>
            </a:r>
            <a:r>
              <a:rPr lang="en-US" sz="2400" dirty="0"/>
              <a:t>as a Service (</a:t>
            </a:r>
            <a:r>
              <a:rPr lang="en-US" sz="2400" dirty="0" err="1"/>
              <a:t>PaaS</a:t>
            </a:r>
            <a:r>
              <a:rPr lang="en-US" sz="2400" dirty="0"/>
              <a:t>) the runtime environment for applications, </a:t>
            </a:r>
            <a:r>
              <a:rPr lang="en-US" sz="2400" dirty="0" err="1"/>
              <a:t>PaaS</a:t>
            </a:r>
            <a:r>
              <a:rPr lang="en-US" sz="2400" dirty="0"/>
              <a:t> provides development &amp; deployment tools, etc.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PaaS</a:t>
            </a:r>
            <a:r>
              <a:rPr lang="en-US" sz="2400" dirty="0" smtClean="0"/>
              <a:t> </a:t>
            </a:r>
            <a:r>
              <a:rPr lang="en-US" sz="2400" dirty="0"/>
              <a:t>provides all of the facilities required to support the complete life cycle of building and delivering web applications and services entirely from the Internet.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Example:-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5328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 err="1" smtClean="0"/>
              <a:t>IaaS</a:t>
            </a:r>
            <a:r>
              <a:rPr lang="en-US" sz="3600" b="1" dirty="0" smtClean="0"/>
              <a:t>(Internet as a Service)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2400" dirty="0" smtClean="0"/>
              <a:t>    Infrastructure </a:t>
            </a:r>
            <a:r>
              <a:rPr lang="en-US" sz="2400" dirty="0"/>
              <a:t>as a Service (</a:t>
            </a:r>
            <a:r>
              <a:rPr lang="en-US" sz="2400" dirty="0" err="1"/>
              <a:t>laaS</a:t>
            </a:r>
            <a:r>
              <a:rPr lang="en-US" sz="2400" dirty="0"/>
              <a:t>) </a:t>
            </a:r>
            <a:r>
              <a:rPr lang="en-US" sz="2400" dirty="0" err="1"/>
              <a:t>laaS</a:t>
            </a:r>
            <a:r>
              <a:rPr lang="en-US" sz="2400" dirty="0"/>
              <a:t> is the delivery of technology infrastructure as an on demand scalable service.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laaS</a:t>
            </a:r>
            <a:r>
              <a:rPr lang="en-US" sz="2400" dirty="0" smtClean="0"/>
              <a:t> </a:t>
            </a:r>
            <a:r>
              <a:rPr lang="en-US" sz="2400" dirty="0"/>
              <a:t>provides access to fundamental resources such as physical machines, virtual machines, virtual storage, etc.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It is </a:t>
            </a:r>
            <a:r>
              <a:rPr lang="en-US" sz="2400" dirty="0"/>
              <a:t>billed based on usage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Example:-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AWS(Amazon  Web Services).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Microsoft  Azure.</a:t>
            </a:r>
          </a:p>
        </p:txBody>
      </p:sp>
    </p:spTree>
    <p:extLst>
      <p:ext uri="{BB962C8B-B14F-4D97-AF65-F5344CB8AC3E}">
        <p14:creationId xmlns:p14="http://schemas.microsoft.com/office/powerpoint/2010/main" val="251728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/>
              <a:t>Based on </a:t>
            </a:r>
            <a:r>
              <a:rPr lang="en-US" sz="2600" b="1" dirty="0" err="1" smtClean="0"/>
              <a:t>Deployement</a:t>
            </a:r>
            <a:r>
              <a:rPr lang="en-US" sz="2600" b="1" dirty="0" smtClean="0"/>
              <a:t> Models</a:t>
            </a:r>
          </a:p>
          <a:p>
            <a:pPr marL="0" indent="0">
              <a:buNone/>
            </a:pPr>
            <a:r>
              <a:rPr lang="en-US" sz="2400" dirty="0" smtClean="0"/>
              <a:t>  types of access for cloud </a:t>
            </a:r>
          </a:p>
          <a:p>
            <a:r>
              <a:rPr lang="en-US" b="1" dirty="0" smtClean="0"/>
              <a:t>Public Cloud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400" dirty="0"/>
              <a:t> The Public Cloud allows systems and services to be easily accessible to the general public. Public cloud may be less secure because of its </a:t>
            </a:r>
            <a:r>
              <a:rPr lang="en-US" sz="2400" dirty="0" smtClean="0"/>
              <a:t>openness.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e.g., e-mail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733800"/>
            <a:ext cx="7620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1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r>
              <a:rPr lang="en-US" sz="4800" b="1" dirty="0" err="1" smtClean="0"/>
              <a:t>Prviate</a:t>
            </a:r>
            <a:r>
              <a:rPr lang="en-US" sz="4800" b="1" dirty="0" smtClean="0"/>
              <a:t> Cloud</a:t>
            </a:r>
          </a:p>
          <a:p>
            <a:pPr marL="0" indent="0">
              <a:buNone/>
            </a:pPr>
            <a:r>
              <a:rPr lang="en-US" b="1" dirty="0" smtClean="0"/>
              <a:t>   </a:t>
            </a:r>
            <a:r>
              <a:rPr lang="en-US" dirty="0" smtClean="0"/>
              <a:t>The Private Cloud allows systems and services to be accessible within an organization. It offers increased security because of its private nature.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986951"/>
            <a:ext cx="65532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8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Community Cloud</a:t>
            </a:r>
          </a:p>
          <a:p>
            <a:endParaRPr lang="en-US" sz="1400" b="1" dirty="0" smtClean="0"/>
          </a:p>
          <a:p>
            <a:pPr marL="0" indent="0">
              <a:buNone/>
            </a:pPr>
            <a:r>
              <a:rPr lang="en-US" sz="2200" b="1" dirty="0" smtClean="0"/>
              <a:t>      </a:t>
            </a:r>
            <a:r>
              <a:rPr lang="en-US" sz="2400" dirty="0" smtClean="0"/>
              <a:t>The </a:t>
            </a:r>
            <a:r>
              <a:rPr lang="en-US" sz="2400" dirty="0"/>
              <a:t>Community Cloud allows systems and services to be accessible by group of organizations. </a:t>
            </a:r>
            <a:endParaRPr lang="en-US" sz="22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57400"/>
            <a:ext cx="7162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2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112</TotalTime>
  <Words>362</Words>
  <Application>Microsoft Office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13</cp:revision>
  <dcterms:created xsi:type="dcterms:W3CDTF">2022-04-04T05:27:51Z</dcterms:created>
  <dcterms:modified xsi:type="dcterms:W3CDTF">2022-04-04T07:20:16Z</dcterms:modified>
</cp:coreProperties>
</file>