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9ab0093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9ab0093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9ab0093a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19ab0093a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b3c04ed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b3c04ed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b3c04e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b3c04e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b3c04ed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b3c04ed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b3c04ed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b3c04ed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9ab009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19ab009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9ab0093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9ab0093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9ab0093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19ab0093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19ab0093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19ab0093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ws.amazon.com/devops/what-is-devops/#integration" TargetMode="External"/><Relationship Id="rId4" Type="http://schemas.openxmlformats.org/officeDocument/2006/relationships/hyperlink" Target="https://aws.amazon.com/devops/what-is-devops/#cd" TargetMode="External"/><Relationship Id="rId5" Type="http://schemas.openxmlformats.org/officeDocument/2006/relationships/hyperlink" Target="https://aws.amazon.com/devops/what-is-devops/#microservices" TargetMode="External"/><Relationship Id="rId6" Type="http://schemas.openxmlformats.org/officeDocument/2006/relationships/hyperlink" Target="https://aws.amazon.com/devops/what-is-devops/#iac" TargetMode="External"/><Relationship Id="rId7" Type="http://schemas.openxmlformats.org/officeDocument/2006/relationships/hyperlink" Target="https://aws.amazon.com/devops/what-is-devops/#monitoring" TargetMode="External"/><Relationship Id="rId8" Type="http://schemas.openxmlformats.org/officeDocument/2006/relationships/hyperlink" Target="https://aws.amazon.com/devops/what-is-devops/#communic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DevOps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27625"/>
            <a:ext cx="85206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912"/>
              <a:t>The DevOps movement began around 2007 when the IT operations and software development communities raised concerns about the traditional software development model.</a:t>
            </a:r>
            <a:endParaRPr sz="19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7028" l="5410" r="7321" t="9499"/>
          <a:stretch/>
        </p:blipFill>
        <p:spPr>
          <a:xfrm>
            <a:off x="591275" y="384225"/>
            <a:ext cx="7961449" cy="42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22952" l="0" r="0" t="0"/>
          <a:stretch/>
        </p:blipFill>
        <p:spPr>
          <a:xfrm>
            <a:off x="413975" y="628725"/>
            <a:ext cx="8316050" cy="36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DevOps?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DevOps is </a:t>
            </a:r>
            <a:r>
              <a:rPr b="1" lang="en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combination of cultural philosophies, practices, and tools that increases an organization's ability to deliver applications and services at high velocity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438" y="1974225"/>
            <a:ext cx="5341124" cy="28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What is DevOps lifecycle?</a:t>
            </a:r>
            <a:endParaRPr sz="38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870850"/>
            <a:ext cx="8520600" cy="26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DevOps lifecycle is defined as </a:t>
            </a:r>
            <a:r>
              <a:rPr b="1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 combination of different phases 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of continuous software development, integration, testing, 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deployment and monitoring</a:t>
            </a: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20350" r="20645" t="0"/>
          <a:stretch/>
        </p:blipFill>
        <p:spPr>
          <a:xfrm>
            <a:off x="5599500" y="1274950"/>
            <a:ext cx="3287126" cy="313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Benefits of DevOps</a:t>
            </a:r>
            <a:endParaRPr sz="57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➔"/>
            </a:pPr>
            <a:r>
              <a:rPr b="1" lang="en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Speed</a:t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➔"/>
            </a:pPr>
            <a:r>
              <a:rPr b="1" lang="en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Rapid Delivery</a:t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➔"/>
            </a:pPr>
            <a:r>
              <a:rPr b="1" lang="en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Reliability</a:t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➔"/>
            </a:pPr>
            <a:r>
              <a:rPr b="1" lang="en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Scale</a:t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➔"/>
            </a:pPr>
            <a:r>
              <a:rPr b="1" lang="en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Improved Collaboration</a:t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➔"/>
            </a:pPr>
            <a:r>
              <a:rPr b="1" lang="en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Security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990"/>
              <a:buNone/>
            </a:pPr>
            <a:r>
              <a:rPr lang="en" sz="2930">
                <a:solidFill>
                  <a:srgbClr val="000000"/>
                </a:solidFill>
              </a:rPr>
              <a:t>DevOps Practices</a:t>
            </a:r>
            <a:endParaRPr sz="313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following are DevOps best practices: 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omfortaa"/>
              <a:buChar char="●"/>
            </a:pPr>
            <a:r>
              <a:rPr lang="en" sz="1500" u="sng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Continuous Integration</a:t>
            </a:r>
            <a:endParaRPr sz="1500" u="sng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omfortaa"/>
              <a:buChar char="●"/>
            </a:pPr>
            <a:r>
              <a:rPr lang="en" sz="1500" u="sng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Continuous Delivery</a:t>
            </a:r>
            <a:endParaRPr sz="1500" u="sng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omfortaa"/>
              <a:buChar char="●"/>
            </a:pPr>
            <a:r>
              <a:rPr lang="en" sz="1500" u="sng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Microservices</a:t>
            </a:r>
            <a:endParaRPr sz="1500" u="sng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omfortaa"/>
              <a:buChar char="●"/>
            </a:pPr>
            <a:r>
              <a:rPr lang="en" sz="1500" u="sng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Infrastructure as Code</a:t>
            </a:r>
            <a:endParaRPr sz="1500" u="sng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omfortaa"/>
              <a:buChar char="●"/>
            </a:pPr>
            <a:r>
              <a:rPr lang="en" sz="1500" u="sng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Monitoring and Logging</a:t>
            </a:r>
            <a:endParaRPr sz="1500" u="sng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omfortaa"/>
              <a:buChar char="●"/>
            </a:pPr>
            <a:r>
              <a:rPr lang="en" sz="1500" u="sng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Communication and Collaboration</a:t>
            </a:r>
            <a:endParaRPr sz="22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4077">
                <a:solidFill>
                  <a:srgbClr val="000000"/>
                </a:solidFill>
              </a:rPr>
              <a:t>DevOps principles                                               (CALMS)</a:t>
            </a:r>
            <a:endParaRPr sz="5977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DevOps is more than just development and operations teams working together. It’s more than tools and practices. DevOps is a mindset, a cultural shift, where teams adopt new ways of working.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Char char="●"/>
            </a:pPr>
            <a:r>
              <a:rPr b="1" lang="en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Culture</a:t>
            </a:r>
            <a:endParaRPr b="1"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Char char="●"/>
            </a:pPr>
            <a:r>
              <a:rPr b="1" lang="en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Automation</a:t>
            </a:r>
            <a:endParaRPr b="1"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Char char="●"/>
            </a:pPr>
            <a:r>
              <a:rPr b="1" lang="en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Lean</a:t>
            </a:r>
            <a:endParaRPr b="1"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Char char="●"/>
            </a:pPr>
            <a:r>
              <a:rPr b="1" lang="en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Measurement</a:t>
            </a:r>
            <a:endParaRPr b="1"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Char char="●"/>
            </a:pPr>
            <a:r>
              <a:rPr b="1" lang="en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Sharing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DEvOps is </a:t>
            </a:r>
            <a:r>
              <a:rPr lang="en"/>
              <a:t>Important?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454300"/>
            <a:ext cx="8520600" cy="31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DevOps is important because it's a software development and operations approach that </a:t>
            </a: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enables faster development of new products and easier maintenance of existing deployments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DevOps is not?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1. DevOps is not simply combining Development &amp; Operations teams.</a:t>
            </a:r>
            <a:endParaRPr b="1"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2. DevOps is not a separate team.</a:t>
            </a:r>
            <a:endParaRPr b="1"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3. DevOps is not a tool.</a:t>
            </a:r>
            <a:endParaRPr b="1"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4. DevOps is not a one-size-fits-all strategy.</a:t>
            </a:r>
            <a:endParaRPr b="1"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5. DevOps is not automation.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