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BEA168A-31F5-400B-8E0E-CBF871A435DD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EBDDF58-3AA8-4EDF-BB9C-4C9D4042C0B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168A-31F5-400B-8E0E-CBF871A435DD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DF58-3AA8-4EDF-BB9C-4C9D4042C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8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168A-31F5-400B-8E0E-CBF871A435DD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DF58-3AA8-4EDF-BB9C-4C9D4042C0B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537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168A-31F5-400B-8E0E-CBF871A435DD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DF58-3AA8-4EDF-BB9C-4C9D4042C0B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566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168A-31F5-400B-8E0E-CBF871A435DD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DF58-3AA8-4EDF-BB9C-4C9D4042C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155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168A-31F5-400B-8E0E-CBF871A435DD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DF58-3AA8-4EDF-BB9C-4C9D4042C0B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846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168A-31F5-400B-8E0E-CBF871A435DD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DF58-3AA8-4EDF-BB9C-4C9D4042C0B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792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168A-31F5-400B-8E0E-CBF871A435DD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DF58-3AA8-4EDF-BB9C-4C9D4042C0B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158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168A-31F5-400B-8E0E-CBF871A435DD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DF58-3AA8-4EDF-BB9C-4C9D4042C0B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7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168A-31F5-400B-8E0E-CBF871A435DD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DF58-3AA8-4EDF-BB9C-4C9D4042C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73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168A-31F5-400B-8E0E-CBF871A435DD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DF58-3AA8-4EDF-BB9C-4C9D4042C0B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95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168A-31F5-400B-8E0E-CBF871A435DD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DF58-3AA8-4EDF-BB9C-4C9D4042C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371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168A-31F5-400B-8E0E-CBF871A435DD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DF58-3AA8-4EDF-BB9C-4C9D4042C0B6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4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168A-31F5-400B-8E0E-CBF871A435DD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DF58-3AA8-4EDF-BB9C-4C9D4042C0B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75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168A-31F5-400B-8E0E-CBF871A435DD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DF58-3AA8-4EDF-BB9C-4C9D4042C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69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168A-31F5-400B-8E0E-CBF871A435DD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DF58-3AA8-4EDF-BB9C-4C9D4042C0B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75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168A-31F5-400B-8E0E-CBF871A435DD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DF58-3AA8-4EDF-BB9C-4C9D4042C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28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EA168A-31F5-400B-8E0E-CBF871A435DD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BDDF58-3AA8-4EDF-BB9C-4C9D4042C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21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Jenkins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09138" y="3602038"/>
            <a:ext cx="3558862" cy="1655762"/>
          </a:xfrm>
        </p:spPr>
        <p:txBody>
          <a:bodyPr/>
          <a:lstStyle/>
          <a:p>
            <a:r>
              <a:rPr lang="en-US" dirty="0" smtClean="0"/>
              <a:t>Submitted by,</a:t>
            </a:r>
          </a:p>
          <a:p>
            <a:r>
              <a:rPr lang="en-US" dirty="0" err="1" smtClean="0"/>
              <a:t>Nanditha</a:t>
            </a:r>
            <a:r>
              <a:rPr lang="en-US" dirty="0" smtClean="0"/>
              <a:t> N </a:t>
            </a:r>
            <a:r>
              <a:rPr lang="en-US" dirty="0" err="1" smtClean="0"/>
              <a:t>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0457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78" y="502276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SSH agents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591" y="1503653"/>
            <a:ext cx="10515600" cy="47941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plugin allows managing agents (formerly known as slaves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running on *nix machines over SSH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 adds a new type of agent launch method. This launch method will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a SSH connection to the specified host as the specified username,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the default version of Java for that user,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[not implemented yet] If the default version is not compatible with Jenkins's agent.jar, try to find a proper version of Java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it has a suitable version of Java, copy the latest agent.jar via SFTP (falling back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SFTP is not available),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the agent process.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683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Javadoc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plugin adds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Javadoc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 to Jenkins. This functionality used to be a part of the core, but as of Jenkins 1.431, it was split off into separate plugins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plugin enables the selection of "Publish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Javadoc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as a post-build action, specifying the directory where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Javadoc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 be gathered and if retention is expected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build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995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3366" y="275290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b="1" dirty="0" smtClean="0"/>
              <a:t>Thank you </a:t>
            </a:r>
            <a:endParaRPr lang="en-IN" sz="7200" b="1" dirty="0"/>
          </a:p>
        </p:txBody>
      </p:sp>
    </p:spTree>
    <p:extLst>
      <p:ext uri="{BB962C8B-B14F-4D97-AF65-F5344CB8AC3E}">
        <p14:creationId xmlns:p14="http://schemas.microsoft.com/office/powerpoint/2010/main" val="80588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376" y="115910"/>
            <a:ext cx="3028950" cy="1514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8490" y="1630385"/>
            <a:ext cx="11075831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Jenkins Definition: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Jenkins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open source automation server. It helps automate the parts of software development related to building, testing, and deploying, facilitating continuous integration and continuous delivery. It is a server-based system that runs in servlet containers such as Apache Tomcat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 is a powerful application that allows continuous integration and continuous delivery of projects, regardless of the platform you are working on. It is a free source that can handle any kind of build or continuous integration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integrate Jenkins with a number of testing and deployment technologies.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 is a popular tool for performing continuous integration of software projects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379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sz="3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flowchart demonstrates a very simple workflow of how Jenkins works.</a:t>
            </a:r>
            <a:r>
              <a:rPr kumimoji="0" lang="en-US" sz="3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sz="3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73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sz="73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51543" y="2297749"/>
            <a:ext cx="2793783" cy="1073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Developer check their source code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5145761" y="3535998"/>
            <a:ext cx="3495963" cy="12748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Jenkins will pickup the changed source code and trigger a build  and run any test if required.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5145761" y="4991376"/>
            <a:ext cx="4405134" cy="1175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build output will be available in the Jenkins </a:t>
            </a:r>
            <a:r>
              <a:rPr lang="en-US" dirty="0" err="1" smtClean="0"/>
              <a:t>dashboards.Automatic</a:t>
            </a:r>
            <a:r>
              <a:rPr lang="en-US" dirty="0" smtClean="0"/>
              <a:t> notifications can also be sent back to the developer.</a:t>
            </a:r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154423" y="2969946"/>
            <a:ext cx="630690" cy="60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785114" y="4823792"/>
            <a:ext cx="0" cy="609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wn Arrow 12"/>
          <p:cNvSpPr/>
          <p:nvPr/>
        </p:nvSpPr>
        <p:spPr>
          <a:xfrm>
            <a:off x="6582783" y="3176266"/>
            <a:ext cx="331305" cy="4315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Down Arrow 13"/>
          <p:cNvSpPr/>
          <p:nvPr/>
        </p:nvSpPr>
        <p:spPr>
          <a:xfrm>
            <a:off x="6533321" y="4823792"/>
            <a:ext cx="477077" cy="331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811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Continuous Integration?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is a development practice that requires developers to integrate code into a shared repository at regular intervals.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was meant to remove the problem of finding later occurrence of issues in the build lifecycle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requires the developers to have frequent builds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common practice is that whenever a code commit occurs, a build should be triggered.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5791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Jenkins: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123914" y="2285999"/>
            <a:ext cx="9631017" cy="230832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 the command prompt. From the command prompt, browse to the directory where the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jenkins.war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file is present. Run the following command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D:\&gt;Java –jar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Jenkins.war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979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852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Jenkins: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653" y="1349107"/>
            <a:ext cx="10515600" cy="50903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 is up and running, one can access Jenkins from the link − 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localhost:8080</a:t>
            </a:r>
          </a:p>
          <a:p>
            <a:pPr marL="0" indent="0"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Builds: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Builds can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triggered by various means, for example: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webhook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gets triggered upon pushed commits in a version control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via a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-like mechanism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requesting a specific build URL.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other builds in the queue have completed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invoked by other builds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95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20" y="133306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Plugins 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620" y="1619562"/>
            <a:ext cx="10515600" cy="49229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Plugins have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been released for Jenkins that extend its use to projects written in languages other than Java.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Plugins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available for integrating Jenkins with most version control systems and bug databases.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Plugins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also change the way Jenkins looks or add new functionality. There are a set of plugins dedicated for the purpose of unit testing that generate test reports in various formats (for example, 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Junit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bundled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Jenkins,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MSTest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NUnit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 automated testing that supports automated tests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Builds can generate test reports in various formats supported by plugins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support is currently bundled) and Jenkins can display the reports and generate trends and render them in the GUI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0292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Mailer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configuring email notifications for build results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Jenkins will send emails to the specified recipients whenever a certain important event occurs, such as: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Failed build.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Unstable build.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build after a failed build, indicating that a crisis is over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Unstable build after a successful one, indicating that there's a regression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798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Credentials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storing credentials in Jenkins. Provides a standardized API for other plugins to store and retrieve different types of credentials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external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Adds the ability to monitor the result of externally executed jobs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5644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294</TotalTime>
  <Words>440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Garamond</vt:lpstr>
      <vt:lpstr>Times New Roman</vt:lpstr>
      <vt:lpstr>Wingdings</vt:lpstr>
      <vt:lpstr>Organic</vt:lpstr>
      <vt:lpstr>Jenkins</vt:lpstr>
      <vt:lpstr>PowerPoint Presentation</vt:lpstr>
      <vt:lpstr>    The following flowchart demonstrates a very simple workflow of how Jenkins works.     </vt:lpstr>
      <vt:lpstr>What is Continuous Integration? </vt:lpstr>
      <vt:lpstr>Starting Jenkins:</vt:lpstr>
      <vt:lpstr>Accesing Jenkins:</vt:lpstr>
      <vt:lpstr>Plugins :</vt:lpstr>
      <vt:lpstr>Mailer </vt:lpstr>
      <vt:lpstr>Credentials</vt:lpstr>
      <vt:lpstr>SSH agents</vt:lpstr>
      <vt:lpstr>Javadoc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</dc:title>
  <dc:creator>user</dc:creator>
  <cp:lastModifiedBy>user</cp:lastModifiedBy>
  <cp:revision>12</cp:revision>
  <dcterms:created xsi:type="dcterms:W3CDTF">2022-04-01T05:04:05Z</dcterms:created>
  <dcterms:modified xsi:type="dcterms:W3CDTF">2022-04-01T09:58:53Z</dcterms:modified>
</cp:coreProperties>
</file>