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8" r:id="rId8"/>
    <p:sldId id="260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24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38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433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879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645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413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6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3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0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76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6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60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93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3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24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900B0-454B-40AE-A7BC-BC4146C7406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0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7589" y="1519707"/>
            <a:ext cx="3490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accent4">
                    <a:lumMod val="75000"/>
                  </a:schemeClr>
                </a:solidFill>
              </a:rPr>
              <a:t>Maven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259132" y="3876541"/>
            <a:ext cx="489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by,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Nanditha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1FB62-294A-4211-91D9-202E0A4D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Maven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019D1D-53DD-45F2-A731-7117389B5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Conversely, Maven has a few drawbacks.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Maven code for an existing dependency is unavailable, you cannot add that dependency using Maven itself.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sources claim that Maven is slow.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0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2B0641F-851F-4588-AB9F-BAAB1785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991" y="2687217"/>
            <a:ext cx="3754017" cy="185679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9B48AF-D31C-4879-B19B-E7E59888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FFFE81-D74C-4E0A-9B8C-2362C444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9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Maven it is a </a:t>
            </a:r>
            <a:r>
              <a:rPr lang="en-US" sz="19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Yiddish word </a:t>
            </a:r>
            <a:r>
              <a:rPr lang="en-US" sz="19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meaning </a:t>
            </a:r>
            <a:r>
              <a:rPr lang="en-US" sz="19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accumulator of knowledge</a:t>
            </a:r>
            <a:r>
              <a:rPr lang="en-US" sz="19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9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Maven concept is began to simplify the build processes in the Jakarta Turbine project. </a:t>
            </a:r>
          </a:p>
          <a:p>
            <a:pPr algn="l"/>
            <a:r>
              <a:rPr lang="en-US" sz="19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the project the JARs were checked into CVS. We wanted a standard way to build the projects, a clear definition of what the project consisted of, an easy way to publish project information, and a way to share JARs across several projects.</a:t>
            </a:r>
          </a:p>
          <a:p>
            <a:pPr algn="l"/>
            <a:r>
              <a:rPr lang="en-US" sz="19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a tool that can now be used for building and managing any Java-based project. </a:t>
            </a:r>
            <a:r>
              <a:rPr lang="en-US" sz="19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19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have created something that will make the day-to-day work of Java developers easier and generally help with the comprehension of any Java-based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2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042537-B05F-4038-AEBC-9C4A0F43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630AED-CCEF-4DB7-AA17-5DF02D9E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Maven is a software project management and comprehension tool.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concept of a project object model (POM), Maven can manage a project's build, reporting and documentation from a central piece of information.</a:t>
            </a:r>
          </a:p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 project provides default Project structure and POM.xml file</a:t>
            </a:r>
          </a:p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POM.xml file will have two entry points that is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 Dependencies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 Plugins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1D47D8-47ED-4DFC-A4A5-E2C81069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747" y="998376"/>
            <a:ext cx="9316453" cy="90506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DA242B-3E14-4F48-80BC-1F729115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747" y="2109537"/>
            <a:ext cx="9926054" cy="406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POM stands for “Project Object Model”. It is a xml file which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information of project and configuration information for the maven to build the project such as dependencies, build directory, source directory, test source directory, plugin, goals etc.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stands for “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Extensible Markup Language” is a markup language and file format for storing, transmitting, and reconstructing arbitrary data.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defines a set of rules for encoding documents in a format that is both human-readable and machine-readable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8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F37CFA-548F-4213-9050-F3A8FE88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579" y="1010653"/>
            <a:ext cx="9691276" cy="441158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POM.xml file consist of: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61E0A-B4B4-4DBD-A298-4302835F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579" y="1572125"/>
            <a:ext cx="9990221" cy="46048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Maven, a dependency is just another archive—JAR, ZIP, and so on—which our current project needs in order to compile, build, test, and/or run. These project dependencies are collectively specified in the pom. xml file, inside of a &lt;dependencies&gt; tag.</a:t>
            </a:r>
          </a:p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The maven plugins are central part of maven framework, it is 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used to perform specific goal. The plugins are used for configuration purpose.</a:t>
            </a:r>
          </a:p>
          <a:p>
            <a:pPr marL="0" indent="0" algn="just">
              <a:buNone/>
            </a:pPr>
            <a:r>
              <a:rPr lang="en-US" sz="2400" b="0" i="0" dirty="0">
                <a:effectLst/>
                <a:latin typeface="inter-regular"/>
              </a:rPr>
              <a:t>According to Apache Maven, there are 2 types of maven plugins.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inter-regular"/>
              </a:rPr>
              <a:t>Build Plugins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inter-regular"/>
              </a:rPr>
              <a:t>Reporting Plugins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94849EEE-E90C-4A4F-A61C-3EE9386B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69BF9844-B67C-4501-B88F-037C5307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Plugins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plugins are executed at the time of build. These plugins should be declared inside 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&lt;build&gt;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element.</a:t>
            </a:r>
            <a:endParaRPr lang="en-IN" sz="2400" b="0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Plugins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plugins are executed at the time of site generation. These plugins should be declared inside 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&lt;reporting&gt;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element.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A0EA3-EB5D-4DF9-986A-2C25172A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037" y="167951"/>
            <a:ext cx="10037817" cy="168580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Project 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1C2ACE1-8B47-495B-B9FA-2988D9EE7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17" y="625151"/>
            <a:ext cx="6027576" cy="5281127"/>
          </a:xfr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FFF7075-7195-42BB-A99A-D19CE66C55F6}"/>
              </a:ext>
            </a:extLst>
          </p:cNvPr>
          <p:cNvSpPr txBox="1"/>
          <p:nvPr/>
        </p:nvSpPr>
        <p:spPr>
          <a:xfrm>
            <a:off x="1017036" y="2220685"/>
            <a:ext cx="41614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Maven project structure defines a folder in order to store all resources and files needed by a web application.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25A56-806F-4750-B142-386ED00A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MAVEN</a:t>
            </a:r>
            <a:r>
              <a:rPr lang="en-IN" b="1" i="0" dirty="0">
                <a:solidFill>
                  <a:srgbClr val="333333"/>
                </a:solidFill>
                <a:effectLst/>
                <a:latin typeface="Helvetica Neue"/>
              </a:rPr>
              <a:t/>
            </a:r>
            <a:br>
              <a:rPr lang="en-IN" b="1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630F8E-7A07-40E1-B6A9-807595E5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the build process easy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 a uniform build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 quality project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Encouraging better development practices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B6C3A3-5462-4B4C-B827-6F780E00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Maven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C6D94F-8E41-4E63-8140-CD662F53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0" i="0" dirty="0">
              <a:solidFill>
                <a:srgbClr val="BDC1C6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to manage all the processes, such as building, documentation, releasing, and distribution in project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process of project building.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performance of the project and the building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9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</TotalTime>
  <Words>313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</vt:lpstr>
      <vt:lpstr>Century Gothic</vt:lpstr>
      <vt:lpstr>Google Sans</vt:lpstr>
      <vt:lpstr>Helvetica Neue</vt:lpstr>
      <vt:lpstr>inter-regular</vt:lpstr>
      <vt:lpstr>Times New Roman</vt:lpstr>
      <vt:lpstr>Wingdings 3</vt:lpstr>
      <vt:lpstr>Wisp</vt:lpstr>
      <vt:lpstr>PowerPoint Presentation</vt:lpstr>
      <vt:lpstr>Introduction</vt:lpstr>
      <vt:lpstr>Maven</vt:lpstr>
      <vt:lpstr>POM.xml</vt:lpstr>
      <vt:lpstr>POM.xml file consist of:</vt:lpstr>
      <vt:lpstr>Continue..</vt:lpstr>
      <vt:lpstr>Maven Project  Structure</vt:lpstr>
      <vt:lpstr>Objectives of MAVEN </vt:lpstr>
      <vt:lpstr>Advantages of Maven</vt:lpstr>
      <vt:lpstr>Drawbacks of Maven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user</cp:lastModifiedBy>
  <cp:revision>5</cp:revision>
  <dcterms:created xsi:type="dcterms:W3CDTF">2022-03-30T15:16:09Z</dcterms:created>
  <dcterms:modified xsi:type="dcterms:W3CDTF">2022-04-04T05:18:08Z</dcterms:modified>
</cp:coreProperties>
</file>