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04-Apr-22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By- </a:t>
            </a:r>
            <a:r>
              <a:rPr lang="en-US" dirty="0" err="1" smtClean="0"/>
              <a:t>Sheeraz</a:t>
            </a:r>
            <a:r>
              <a:rPr lang="en-US" dirty="0" smtClean="0"/>
              <a:t> </a:t>
            </a:r>
            <a:r>
              <a:rPr lang="en-US" dirty="0" err="1" smtClean="0"/>
              <a:t>Zulfi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3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D:\Test Yantra\Linux\pics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2296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479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D:\Test Yantra\Linux\pics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2296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934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D:\Test Yantra\Linux\pics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2296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32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D:\Test Yantra\Linux\pics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2296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07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362200"/>
            <a:ext cx="3276600" cy="1143000"/>
          </a:xfrm>
        </p:spPr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1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Test Yantra\Linux\pic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82296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73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Test Yantra\Linux\pics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3058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93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Test Yantra\Linux\pics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3058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79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D:\Test Yantra\Linux\pics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24766"/>
            <a:ext cx="8229600" cy="567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64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D:\Test Yantra\Linux\pics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2296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50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D:\Test Yantra\Linux\pics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83058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24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D:\Test Yantra\Linux\pics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83058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13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D:\Test Yantra\Linux\pics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83058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695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</TotalTime>
  <Words>8</Words>
  <Application>Microsoft Office PowerPoint</Application>
  <PresentationFormat>On-screen Show (4:3)</PresentationFormat>
  <Paragraphs>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INTRODUCTION TO 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LINUX</dc:title>
  <dc:creator>sheeraz zulfi</dc:creator>
  <cp:lastModifiedBy>sheer</cp:lastModifiedBy>
  <cp:revision>14</cp:revision>
  <dcterms:created xsi:type="dcterms:W3CDTF">2006-08-16T00:00:00Z</dcterms:created>
  <dcterms:modified xsi:type="dcterms:W3CDTF">2022-04-04T05:23:40Z</dcterms:modified>
</cp:coreProperties>
</file>