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9" r:id="rId3"/>
    <p:sldId id="260" r:id="rId4"/>
    <p:sldId id="261" r:id="rId5"/>
    <p:sldId id="268"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Gowda" userId="a6072341792ed4ea" providerId="LiveId" clId="{BAA416B3-EFFA-49E4-91DD-96E1E05A6BDA}"/>
    <pc:docChg chg="undo custSel addSld delSld modSld">
      <pc:chgData name="Darshan Gowda" userId="a6072341792ed4ea" providerId="LiveId" clId="{BAA416B3-EFFA-49E4-91DD-96E1E05A6BDA}" dt="2022-03-30T08:55:01.877" v="570" actId="20577"/>
      <pc:docMkLst>
        <pc:docMk/>
      </pc:docMkLst>
      <pc:sldChg chg="addSp delSp modSp mod">
        <pc:chgData name="Darshan Gowda" userId="a6072341792ed4ea" providerId="LiveId" clId="{BAA416B3-EFFA-49E4-91DD-96E1E05A6BDA}" dt="2022-03-30T08:46:02.872" v="519" actId="20577"/>
        <pc:sldMkLst>
          <pc:docMk/>
          <pc:sldMk cId="171107570" sldId="257"/>
        </pc:sldMkLst>
        <pc:spChg chg="add del mod">
          <ac:chgData name="Darshan Gowda" userId="a6072341792ed4ea" providerId="LiveId" clId="{BAA416B3-EFFA-49E4-91DD-96E1E05A6BDA}" dt="2022-03-30T07:17:27.330" v="294" actId="12084"/>
          <ac:spMkLst>
            <pc:docMk/>
            <pc:sldMk cId="171107570" sldId="257"/>
            <ac:spMk id="2" creationId="{F6533940-3EA5-4AEF-967F-7D117F2CB7E6}"/>
          </ac:spMkLst>
        </pc:spChg>
        <pc:spChg chg="mod">
          <ac:chgData name="Darshan Gowda" userId="a6072341792ed4ea" providerId="LiveId" clId="{BAA416B3-EFFA-49E4-91DD-96E1E05A6BDA}" dt="2022-03-30T08:46:02.872" v="519" actId="20577"/>
          <ac:spMkLst>
            <pc:docMk/>
            <pc:sldMk cId="171107570" sldId="257"/>
            <ac:spMk id="3" creationId="{67DB4F30-0E1D-4696-B599-EC500B5DDA45}"/>
          </ac:spMkLst>
        </pc:spChg>
        <pc:spChg chg="add del mod">
          <ac:chgData name="Darshan Gowda" userId="a6072341792ed4ea" providerId="LiveId" clId="{BAA416B3-EFFA-49E4-91DD-96E1E05A6BDA}" dt="2022-03-30T07:20:47.196" v="307" actId="478"/>
          <ac:spMkLst>
            <pc:docMk/>
            <pc:sldMk cId="171107570" sldId="257"/>
            <ac:spMk id="4" creationId="{EA9BDFE7-4FE4-4EB7-B10B-0B3AB593FAE2}"/>
          </ac:spMkLst>
        </pc:spChg>
        <pc:spChg chg="del mod">
          <ac:chgData name="Darshan Gowda" userId="a6072341792ed4ea" providerId="LiveId" clId="{BAA416B3-EFFA-49E4-91DD-96E1E05A6BDA}" dt="2022-03-30T07:09:41.553" v="198"/>
          <ac:spMkLst>
            <pc:docMk/>
            <pc:sldMk cId="171107570" sldId="257"/>
            <ac:spMk id="6" creationId="{FC659AD6-B3EE-4FA7-94BA-A777A956E5E9}"/>
          </ac:spMkLst>
        </pc:spChg>
        <pc:spChg chg="add del mod">
          <ac:chgData name="Darshan Gowda" userId="a6072341792ed4ea" providerId="LiveId" clId="{BAA416B3-EFFA-49E4-91DD-96E1E05A6BDA}" dt="2022-03-30T07:15:29.135" v="278" actId="478"/>
          <ac:spMkLst>
            <pc:docMk/>
            <pc:sldMk cId="171107570" sldId="257"/>
            <ac:spMk id="10" creationId="{27C5A234-667B-4791-88D2-EDD59CED6415}"/>
          </ac:spMkLst>
        </pc:spChg>
        <pc:graphicFrameChg chg="add del mod">
          <ac:chgData name="Darshan Gowda" userId="a6072341792ed4ea" providerId="LiveId" clId="{BAA416B3-EFFA-49E4-91DD-96E1E05A6BDA}" dt="2022-03-30T07:17:21.222" v="293" actId="12084"/>
          <ac:graphicFrameMkLst>
            <pc:docMk/>
            <pc:sldMk cId="171107570" sldId="257"/>
            <ac:graphicFrameMk id="5" creationId="{AB5501CC-1A3F-4C3B-9D72-00BF404B0687}"/>
          </ac:graphicFrameMkLst>
        </pc:graphicFrameChg>
        <pc:graphicFrameChg chg="add mod">
          <ac:chgData name="Darshan Gowda" userId="a6072341792ed4ea" providerId="LiveId" clId="{BAA416B3-EFFA-49E4-91DD-96E1E05A6BDA}" dt="2022-03-30T07:20:52.594" v="343" actId="1036"/>
          <ac:graphicFrameMkLst>
            <pc:docMk/>
            <pc:sldMk cId="171107570" sldId="257"/>
            <ac:graphicFrameMk id="6" creationId="{19771379-450E-4214-A2A9-13DF9AB7DFC3}"/>
          </ac:graphicFrameMkLst>
        </pc:graphicFrameChg>
      </pc:sldChg>
      <pc:sldChg chg="addSp delSp modSp mod">
        <pc:chgData name="Darshan Gowda" userId="a6072341792ed4ea" providerId="LiveId" clId="{BAA416B3-EFFA-49E4-91DD-96E1E05A6BDA}" dt="2022-03-30T08:55:01.877" v="570" actId="20577"/>
        <pc:sldMkLst>
          <pc:docMk/>
          <pc:sldMk cId="3717596464" sldId="259"/>
        </pc:sldMkLst>
        <pc:spChg chg="mod">
          <ac:chgData name="Darshan Gowda" userId="a6072341792ed4ea" providerId="LiveId" clId="{BAA416B3-EFFA-49E4-91DD-96E1E05A6BDA}" dt="2022-03-30T08:55:01.877" v="570" actId="20577"/>
          <ac:spMkLst>
            <pc:docMk/>
            <pc:sldMk cId="3717596464" sldId="259"/>
            <ac:spMk id="3" creationId="{B412B946-60EA-43EB-9786-C0CF1B370B36}"/>
          </ac:spMkLst>
        </pc:spChg>
        <pc:spChg chg="del mod">
          <ac:chgData name="Darshan Gowda" userId="a6072341792ed4ea" providerId="LiveId" clId="{BAA416B3-EFFA-49E4-91DD-96E1E05A6BDA}" dt="2022-03-30T07:10:14.996" v="209"/>
          <ac:spMkLst>
            <pc:docMk/>
            <pc:sldMk cId="3717596464" sldId="259"/>
            <ac:spMk id="4" creationId="{626B1D78-B36E-4379-B0CF-844BF12A5E63}"/>
          </ac:spMkLst>
        </pc:spChg>
        <pc:spChg chg="add mod">
          <ac:chgData name="Darshan Gowda" userId="a6072341792ed4ea" providerId="LiveId" clId="{BAA416B3-EFFA-49E4-91DD-96E1E05A6BDA}" dt="2022-03-30T07:10:32.256" v="254" actId="1076"/>
          <ac:spMkLst>
            <pc:docMk/>
            <pc:sldMk cId="3717596464" sldId="259"/>
            <ac:spMk id="5" creationId="{DB60EB9A-1876-471D-A382-BF48C916CDA1}"/>
          </ac:spMkLst>
        </pc:spChg>
      </pc:sldChg>
      <pc:sldChg chg="modSp mod">
        <pc:chgData name="Darshan Gowda" userId="a6072341792ed4ea" providerId="LiveId" clId="{BAA416B3-EFFA-49E4-91DD-96E1E05A6BDA}" dt="2022-03-30T08:44:05.433" v="480" actId="20577"/>
        <pc:sldMkLst>
          <pc:docMk/>
          <pc:sldMk cId="1050258118" sldId="260"/>
        </pc:sldMkLst>
        <pc:spChg chg="mod">
          <ac:chgData name="Darshan Gowda" userId="a6072341792ed4ea" providerId="LiveId" clId="{BAA416B3-EFFA-49E4-91DD-96E1E05A6BDA}" dt="2022-03-30T08:43:42.328" v="472" actId="1037"/>
          <ac:spMkLst>
            <pc:docMk/>
            <pc:sldMk cId="1050258118" sldId="260"/>
            <ac:spMk id="2" creationId="{27FF9D6E-CA4B-4325-8AAD-9868F85C6184}"/>
          </ac:spMkLst>
        </pc:spChg>
        <pc:spChg chg="mod">
          <ac:chgData name="Darshan Gowda" userId="a6072341792ed4ea" providerId="LiveId" clId="{BAA416B3-EFFA-49E4-91DD-96E1E05A6BDA}" dt="2022-03-30T08:44:05.433" v="480" actId="20577"/>
          <ac:spMkLst>
            <pc:docMk/>
            <pc:sldMk cId="1050258118" sldId="260"/>
            <ac:spMk id="3" creationId="{78C41341-2943-46A6-8AB5-F01C1129D696}"/>
          </ac:spMkLst>
        </pc:spChg>
      </pc:sldChg>
      <pc:sldChg chg="addSp modSp mod">
        <pc:chgData name="Darshan Gowda" userId="a6072341792ed4ea" providerId="LiveId" clId="{BAA416B3-EFFA-49E4-91DD-96E1E05A6BDA}" dt="2022-03-30T08:44:28.933" v="481" actId="20577"/>
        <pc:sldMkLst>
          <pc:docMk/>
          <pc:sldMk cId="2510891883" sldId="261"/>
        </pc:sldMkLst>
        <pc:spChg chg="mod">
          <ac:chgData name="Darshan Gowda" userId="a6072341792ed4ea" providerId="LiveId" clId="{BAA416B3-EFFA-49E4-91DD-96E1E05A6BDA}" dt="2022-03-30T08:44:28.933" v="481" actId="20577"/>
          <ac:spMkLst>
            <pc:docMk/>
            <pc:sldMk cId="2510891883" sldId="261"/>
            <ac:spMk id="3" creationId="{72CFD441-BAE1-4B64-A018-ED3DE4AF79BC}"/>
          </ac:spMkLst>
        </pc:spChg>
        <pc:spChg chg="add mod">
          <ac:chgData name="Darshan Gowda" userId="a6072341792ed4ea" providerId="LiveId" clId="{BAA416B3-EFFA-49E4-91DD-96E1E05A6BDA}" dt="2022-03-30T07:04:03.319" v="78" actId="20577"/>
          <ac:spMkLst>
            <pc:docMk/>
            <pc:sldMk cId="2510891883" sldId="261"/>
            <ac:spMk id="6" creationId="{CB0E69B8-B228-4A23-8C10-F8A64F8B4774}"/>
          </ac:spMkLst>
        </pc:spChg>
      </pc:sldChg>
      <pc:sldChg chg="addSp delSp modSp mod">
        <pc:chgData name="Darshan Gowda" userId="a6072341792ed4ea" providerId="LiveId" clId="{BAA416B3-EFFA-49E4-91DD-96E1E05A6BDA}" dt="2022-03-30T07:07:16.109" v="175" actId="1035"/>
        <pc:sldMkLst>
          <pc:docMk/>
          <pc:sldMk cId="594231704" sldId="262"/>
        </pc:sldMkLst>
        <pc:spChg chg="mod">
          <ac:chgData name="Darshan Gowda" userId="a6072341792ed4ea" providerId="LiveId" clId="{BAA416B3-EFFA-49E4-91DD-96E1E05A6BDA}" dt="2022-03-30T07:02:48.225" v="44" actId="14100"/>
          <ac:spMkLst>
            <pc:docMk/>
            <pc:sldMk cId="594231704" sldId="262"/>
            <ac:spMk id="3" creationId="{4F028188-E40B-4D36-82D5-80D788AF97A4}"/>
          </ac:spMkLst>
        </pc:spChg>
        <pc:spChg chg="del mod">
          <ac:chgData name="Darshan Gowda" userId="a6072341792ed4ea" providerId="LiveId" clId="{BAA416B3-EFFA-49E4-91DD-96E1E05A6BDA}" dt="2022-03-30T07:07:02.940" v="173"/>
          <ac:spMkLst>
            <pc:docMk/>
            <pc:sldMk cId="594231704" sldId="262"/>
            <ac:spMk id="4" creationId="{CDA4831E-B439-4662-BC4E-7B18EA4A83C7}"/>
          </ac:spMkLst>
        </pc:spChg>
        <pc:spChg chg="del mod">
          <ac:chgData name="Darshan Gowda" userId="a6072341792ed4ea" providerId="LiveId" clId="{BAA416B3-EFFA-49E4-91DD-96E1E05A6BDA}" dt="2022-03-30T07:07:02.940" v="171"/>
          <ac:spMkLst>
            <pc:docMk/>
            <pc:sldMk cId="594231704" sldId="262"/>
            <ac:spMk id="5" creationId="{3E41A68F-B962-43C8-B173-BE0C8668CD87}"/>
          </ac:spMkLst>
        </pc:spChg>
        <pc:spChg chg="add mod">
          <ac:chgData name="Darshan Gowda" userId="a6072341792ed4ea" providerId="LiveId" clId="{BAA416B3-EFFA-49E4-91DD-96E1E05A6BDA}" dt="2022-03-30T07:07:16.109" v="175" actId="1035"/>
          <ac:spMkLst>
            <pc:docMk/>
            <pc:sldMk cId="594231704" sldId="262"/>
            <ac:spMk id="6" creationId="{C24E17D9-0E3C-4BE8-B046-E8CFB36A62AB}"/>
          </ac:spMkLst>
        </pc:spChg>
        <pc:spChg chg="add mod">
          <ac:chgData name="Darshan Gowda" userId="a6072341792ed4ea" providerId="LiveId" clId="{BAA416B3-EFFA-49E4-91DD-96E1E05A6BDA}" dt="2022-03-30T07:06:45.890" v="166" actId="1076"/>
          <ac:spMkLst>
            <pc:docMk/>
            <pc:sldMk cId="594231704" sldId="262"/>
            <ac:spMk id="7" creationId="{B8384618-433E-43D6-AD6A-ED7B5F57E73E}"/>
          </ac:spMkLst>
        </pc:spChg>
      </pc:sldChg>
      <pc:sldChg chg="addSp delSp modSp mod">
        <pc:chgData name="Darshan Gowda" userId="a6072341792ed4ea" providerId="LiveId" clId="{BAA416B3-EFFA-49E4-91DD-96E1E05A6BDA}" dt="2022-03-30T07:06:22.299" v="160"/>
        <pc:sldMkLst>
          <pc:docMk/>
          <pc:sldMk cId="2425672947" sldId="263"/>
        </pc:sldMkLst>
        <pc:spChg chg="mod">
          <ac:chgData name="Darshan Gowda" userId="a6072341792ed4ea" providerId="LiveId" clId="{BAA416B3-EFFA-49E4-91DD-96E1E05A6BDA}" dt="2022-03-30T07:00:26.069" v="11"/>
          <ac:spMkLst>
            <pc:docMk/>
            <pc:sldMk cId="2425672947" sldId="263"/>
            <ac:spMk id="3" creationId="{D824AE05-429D-43DD-B7C6-5DF34AD33583}"/>
          </ac:spMkLst>
        </pc:spChg>
        <pc:spChg chg="del mod">
          <ac:chgData name="Darshan Gowda" userId="a6072341792ed4ea" providerId="LiveId" clId="{BAA416B3-EFFA-49E4-91DD-96E1E05A6BDA}" dt="2022-03-30T07:06:22.299" v="160"/>
          <ac:spMkLst>
            <pc:docMk/>
            <pc:sldMk cId="2425672947" sldId="263"/>
            <ac:spMk id="6" creationId="{BAAAF302-EE3F-41C9-AA4E-C90605A1EB7E}"/>
          </ac:spMkLst>
        </pc:spChg>
        <pc:spChg chg="add mod">
          <ac:chgData name="Darshan Gowda" userId="a6072341792ed4ea" providerId="LiveId" clId="{BAA416B3-EFFA-49E4-91DD-96E1E05A6BDA}" dt="2022-03-30T07:06:21.653" v="158" actId="1076"/>
          <ac:spMkLst>
            <pc:docMk/>
            <pc:sldMk cId="2425672947" sldId="263"/>
            <ac:spMk id="7" creationId="{10F62821-E099-4C99-817B-AA93ABDA693A}"/>
          </ac:spMkLst>
        </pc:spChg>
      </pc:sldChg>
      <pc:sldChg chg="addSp delSp modSp mod">
        <pc:chgData name="Darshan Gowda" userId="a6072341792ed4ea" providerId="LiveId" clId="{BAA416B3-EFFA-49E4-91DD-96E1E05A6BDA}" dt="2022-03-30T07:06:07.680" v="154"/>
        <pc:sldMkLst>
          <pc:docMk/>
          <pc:sldMk cId="2583718803" sldId="264"/>
        </pc:sldMkLst>
        <pc:spChg chg="mod">
          <ac:chgData name="Darshan Gowda" userId="a6072341792ed4ea" providerId="LiveId" clId="{BAA416B3-EFFA-49E4-91DD-96E1E05A6BDA}" dt="2022-03-30T07:01:55.375" v="35" actId="1076"/>
          <ac:spMkLst>
            <pc:docMk/>
            <pc:sldMk cId="2583718803" sldId="264"/>
            <ac:spMk id="3" creationId="{37F49367-09F8-4A12-BC5B-BAEDE1ACC7D9}"/>
          </ac:spMkLst>
        </pc:spChg>
        <pc:spChg chg="del mod">
          <ac:chgData name="Darshan Gowda" userId="a6072341792ed4ea" providerId="LiveId" clId="{BAA416B3-EFFA-49E4-91DD-96E1E05A6BDA}" dt="2022-03-30T07:06:07.680" v="154"/>
          <ac:spMkLst>
            <pc:docMk/>
            <pc:sldMk cId="2583718803" sldId="264"/>
            <ac:spMk id="4" creationId="{6D966AF8-6F4B-4A14-8692-C14A9F9DD67E}"/>
          </ac:spMkLst>
        </pc:spChg>
        <pc:spChg chg="add mod">
          <ac:chgData name="Darshan Gowda" userId="a6072341792ed4ea" providerId="LiveId" clId="{BAA416B3-EFFA-49E4-91DD-96E1E05A6BDA}" dt="2022-03-30T07:06:06.617" v="152" actId="1076"/>
          <ac:spMkLst>
            <pc:docMk/>
            <pc:sldMk cId="2583718803" sldId="264"/>
            <ac:spMk id="5" creationId="{534CBF3A-FABD-4AAB-B7A8-EDD6E643CD51}"/>
          </ac:spMkLst>
        </pc:spChg>
      </pc:sldChg>
      <pc:sldChg chg="addSp delSp modSp mod">
        <pc:chgData name="Darshan Gowda" userId="a6072341792ed4ea" providerId="LiveId" clId="{BAA416B3-EFFA-49E4-91DD-96E1E05A6BDA}" dt="2022-03-30T07:05:52.140" v="148"/>
        <pc:sldMkLst>
          <pc:docMk/>
          <pc:sldMk cId="1453495614" sldId="265"/>
        </pc:sldMkLst>
        <pc:spChg chg="mod">
          <ac:chgData name="Darshan Gowda" userId="a6072341792ed4ea" providerId="LiveId" clId="{BAA416B3-EFFA-49E4-91DD-96E1E05A6BDA}" dt="2022-03-30T07:01:38.144" v="31" actId="1076"/>
          <ac:spMkLst>
            <pc:docMk/>
            <pc:sldMk cId="1453495614" sldId="265"/>
            <ac:spMk id="3" creationId="{748CE355-2B27-4ABB-ABD4-1871F40CF8AD}"/>
          </ac:spMkLst>
        </pc:spChg>
        <pc:spChg chg="del mod">
          <ac:chgData name="Darshan Gowda" userId="a6072341792ed4ea" providerId="LiveId" clId="{BAA416B3-EFFA-49E4-91DD-96E1E05A6BDA}" dt="2022-03-30T07:05:52.140" v="148"/>
          <ac:spMkLst>
            <pc:docMk/>
            <pc:sldMk cId="1453495614" sldId="265"/>
            <ac:spMk id="4" creationId="{DB4BCC43-37D0-49F9-A10E-D0E48CF90E1F}"/>
          </ac:spMkLst>
        </pc:spChg>
        <pc:spChg chg="add mod">
          <ac:chgData name="Darshan Gowda" userId="a6072341792ed4ea" providerId="LiveId" clId="{BAA416B3-EFFA-49E4-91DD-96E1E05A6BDA}" dt="2022-03-30T07:05:51.547" v="146" actId="1076"/>
          <ac:spMkLst>
            <pc:docMk/>
            <pc:sldMk cId="1453495614" sldId="265"/>
            <ac:spMk id="5" creationId="{6EA3E330-411F-4B98-AD23-7C1B8A3255E9}"/>
          </ac:spMkLst>
        </pc:spChg>
      </pc:sldChg>
      <pc:sldChg chg="addSp delSp modSp mod">
        <pc:chgData name="Darshan Gowda" userId="a6072341792ed4ea" providerId="LiveId" clId="{BAA416B3-EFFA-49E4-91DD-96E1E05A6BDA}" dt="2022-03-30T07:05:32.989" v="142" actId="1038"/>
        <pc:sldMkLst>
          <pc:docMk/>
          <pc:sldMk cId="520340491" sldId="266"/>
        </pc:sldMkLst>
        <pc:spChg chg="mod">
          <ac:chgData name="Darshan Gowda" userId="a6072341792ed4ea" providerId="LiveId" clId="{BAA416B3-EFFA-49E4-91DD-96E1E05A6BDA}" dt="2022-03-30T07:05:19.385" v="133" actId="1038"/>
          <ac:spMkLst>
            <pc:docMk/>
            <pc:sldMk cId="520340491" sldId="266"/>
            <ac:spMk id="3" creationId="{6384AA2D-B7A9-4011-957D-DB87B28D80CE}"/>
          </ac:spMkLst>
        </pc:spChg>
        <pc:spChg chg="del mod">
          <ac:chgData name="Darshan Gowda" userId="a6072341792ed4ea" providerId="LiveId" clId="{BAA416B3-EFFA-49E4-91DD-96E1E05A6BDA}" dt="2022-03-30T07:05:11.820" v="101"/>
          <ac:spMkLst>
            <pc:docMk/>
            <pc:sldMk cId="520340491" sldId="266"/>
            <ac:spMk id="4" creationId="{89E9829D-E36B-43D2-8ED0-44751126DC8C}"/>
          </ac:spMkLst>
        </pc:spChg>
        <pc:spChg chg="mod">
          <ac:chgData name="Darshan Gowda" userId="a6072341792ed4ea" providerId="LiveId" clId="{BAA416B3-EFFA-49E4-91DD-96E1E05A6BDA}" dt="2022-03-30T07:05:32.989" v="142" actId="1038"/>
          <ac:spMkLst>
            <pc:docMk/>
            <pc:sldMk cId="520340491" sldId="266"/>
            <ac:spMk id="6" creationId="{95E422BD-B3FF-4CC8-9F20-4BC0FDE466D3}"/>
          </ac:spMkLst>
        </pc:spChg>
        <pc:spChg chg="del mod">
          <ac:chgData name="Darshan Gowda" userId="a6072341792ed4ea" providerId="LiveId" clId="{BAA416B3-EFFA-49E4-91DD-96E1E05A6BDA}" dt="2022-03-30T07:04:44.090" v="93"/>
          <ac:spMkLst>
            <pc:docMk/>
            <pc:sldMk cId="520340491" sldId="266"/>
            <ac:spMk id="7" creationId="{B6936AEE-CEB9-4CFA-9B3A-58FF7EBEB6AC}"/>
          </ac:spMkLst>
        </pc:spChg>
        <pc:spChg chg="add mod">
          <ac:chgData name="Darshan Gowda" userId="a6072341792ed4ea" providerId="LiveId" clId="{BAA416B3-EFFA-49E4-91DD-96E1E05A6BDA}" dt="2022-03-30T07:05:19.385" v="133" actId="1038"/>
          <ac:spMkLst>
            <pc:docMk/>
            <pc:sldMk cId="520340491" sldId="266"/>
            <ac:spMk id="8" creationId="{917145F8-719B-444F-A9C4-4DCD9A0860EB}"/>
          </ac:spMkLst>
        </pc:spChg>
        <pc:spChg chg="add mod">
          <ac:chgData name="Darshan Gowda" userId="a6072341792ed4ea" providerId="LiveId" clId="{BAA416B3-EFFA-49E4-91DD-96E1E05A6BDA}" dt="2022-03-30T07:05:19.385" v="133" actId="1038"/>
          <ac:spMkLst>
            <pc:docMk/>
            <pc:sldMk cId="520340491" sldId="266"/>
            <ac:spMk id="9" creationId="{B6407A83-FB22-4B52-8272-843C47A35C2D}"/>
          </ac:spMkLst>
        </pc:spChg>
      </pc:sldChg>
      <pc:sldChg chg="addSp delSp modSp del mod">
        <pc:chgData name="Darshan Gowda" userId="a6072341792ed4ea" providerId="LiveId" clId="{BAA416B3-EFFA-49E4-91DD-96E1E05A6BDA}" dt="2022-03-30T07:09:15.509" v="191" actId="47"/>
        <pc:sldMkLst>
          <pc:docMk/>
          <pc:sldMk cId="3771916507" sldId="267"/>
        </pc:sldMkLst>
        <pc:spChg chg="mod">
          <ac:chgData name="Darshan Gowda" userId="a6072341792ed4ea" providerId="LiveId" clId="{BAA416B3-EFFA-49E4-91DD-96E1E05A6BDA}" dt="2022-03-30T07:08:35.995" v="190" actId="20577"/>
          <ac:spMkLst>
            <pc:docMk/>
            <pc:sldMk cId="3771916507" sldId="267"/>
            <ac:spMk id="4" creationId="{8FE7691C-0061-4599-BDE6-7C350C9EB469}"/>
          </ac:spMkLst>
        </pc:spChg>
        <pc:spChg chg="add del mod">
          <ac:chgData name="Darshan Gowda" userId="a6072341792ed4ea" providerId="LiveId" clId="{BAA416B3-EFFA-49E4-91DD-96E1E05A6BDA}" dt="2022-03-30T07:07:56.666" v="184"/>
          <ac:spMkLst>
            <pc:docMk/>
            <pc:sldMk cId="3771916507" sldId="267"/>
            <ac:spMk id="5" creationId="{AC2B194C-C69E-4BD3-89A8-07508426BE5F}"/>
          </ac:spMkLst>
        </pc:spChg>
        <pc:spChg chg="add mod">
          <ac:chgData name="Darshan Gowda" userId="a6072341792ed4ea" providerId="LiveId" clId="{BAA416B3-EFFA-49E4-91DD-96E1E05A6BDA}" dt="2022-03-30T07:08:20.906" v="187"/>
          <ac:spMkLst>
            <pc:docMk/>
            <pc:sldMk cId="3771916507" sldId="267"/>
            <ac:spMk id="6" creationId="{24E36D21-BFF5-4B57-A4AB-C0FA03AAA55E}"/>
          </ac:spMkLst>
        </pc:spChg>
      </pc:sldChg>
      <pc:sldChg chg="addSp delSp modSp mod">
        <pc:chgData name="Darshan Gowda" userId="a6072341792ed4ea" providerId="LiveId" clId="{BAA416B3-EFFA-49E4-91DD-96E1E05A6BDA}" dt="2022-03-30T08:52:46.414" v="527" actId="21"/>
        <pc:sldMkLst>
          <pc:docMk/>
          <pc:sldMk cId="3995978011" sldId="268"/>
        </pc:sldMkLst>
        <pc:spChg chg="mod">
          <ac:chgData name="Darshan Gowda" userId="a6072341792ed4ea" providerId="LiveId" clId="{BAA416B3-EFFA-49E4-91DD-96E1E05A6BDA}" dt="2022-03-30T07:03:11.528" v="71" actId="1037"/>
          <ac:spMkLst>
            <pc:docMk/>
            <pc:sldMk cId="3995978011" sldId="268"/>
            <ac:spMk id="4" creationId="{9B17CA0A-D246-4A59-B092-F7ED1D9DAE28}"/>
          </ac:spMkLst>
        </pc:spChg>
        <pc:spChg chg="del mod">
          <ac:chgData name="Darshan Gowda" userId="a6072341792ed4ea" providerId="LiveId" clId="{BAA416B3-EFFA-49E4-91DD-96E1E05A6BDA}" dt="2022-03-30T07:07:31.719" v="179"/>
          <ac:spMkLst>
            <pc:docMk/>
            <pc:sldMk cId="3995978011" sldId="268"/>
            <ac:spMk id="5" creationId="{4904551A-C133-4703-A97D-3E52526FB79F}"/>
          </ac:spMkLst>
        </pc:spChg>
        <pc:spChg chg="add del">
          <ac:chgData name="Darshan Gowda" userId="a6072341792ed4ea" providerId="LiveId" clId="{BAA416B3-EFFA-49E4-91DD-96E1E05A6BDA}" dt="2022-03-30T07:04:22.539" v="82" actId="22"/>
          <ac:spMkLst>
            <pc:docMk/>
            <pc:sldMk cId="3995978011" sldId="268"/>
            <ac:spMk id="7" creationId="{1A047A8C-1EDF-4207-BFE2-F8B6FCEF1593}"/>
          </ac:spMkLst>
        </pc:spChg>
        <pc:spChg chg="add mod">
          <ac:chgData name="Darshan Gowda" userId="a6072341792ed4ea" providerId="LiveId" clId="{BAA416B3-EFFA-49E4-91DD-96E1E05A6BDA}" dt="2022-03-30T07:07:40.964" v="182" actId="1076"/>
          <ac:spMkLst>
            <pc:docMk/>
            <pc:sldMk cId="3995978011" sldId="268"/>
            <ac:spMk id="8" creationId="{1FE5EEBF-5004-488E-813E-2FC975E995B9}"/>
          </ac:spMkLst>
        </pc:spChg>
        <pc:picChg chg="add del mod">
          <ac:chgData name="Darshan Gowda" userId="a6072341792ed4ea" providerId="LiveId" clId="{BAA416B3-EFFA-49E4-91DD-96E1E05A6BDA}" dt="2022-03-30T08:51:40.710" v="522" actId="478"/>
          <ac:picMkLst>
            <pc:docMk/>
            <pc:sldMk cId="3995978011" sldId="268"/>
            <ac:picMk id="3" creationId="{1677EF4D-A55D-45FF-99D9-EAB1E11A6EDF}"/>
          </ac:picMkLst>
        </pc:picChg>
        <pc:picChg chg="add del mod">
          <ac:chgData name="Darshan Gowda" userId="a6072341792ed4ea" providerId="LiveId" clId="{BAA416B3-EFFA-49E4-91DD-96E1E05A6BDA}" dt="2022-03-30T08:52:46.414" v="527" actId="21"/>
          <ac:picMkLst>
            <pc:docMk/>
            <pc:sldMk cId="3995978011" sldId="268"/>
            <ac:picMk id="6" creationId="{1EBB94E5-EBA5-4ACB-9F6E-F2CD58A45043}"/>
          </ac:picMkLst>
        </pc:picChg>
      </pc:sldChg>
      <pc:sldChg chg="addSp delSp modSp new del mod">
        <pc:chgData name="Darshan Gowda" userId="a6072341792ed4ea" providerId="LiveId" clId="{BAA416B3-EFFA-49E4-91DD-96E1E05A6BDA}" dt="2022-03-30T08:54:09.552" v="563" actId="2696"/>
        <pc:sldMkLst>
          <pc:docMk/>
          <pc:sldMk cId="198319064" sldId="269"/>
        </pc:sldMkLst>
        <pc:spChg chg="del">
          <ac:chgData name="Darshan Gowda" userId="a6072341792ed4ea" providerId="LiveId" clId="{BAA416B3-EFFA-49E4-91DD-96E1E05A6BDA}" dt="2022-03-30T08:52:43.736" v="526" actId="478"/>
          <ac:spMkLst>
            <pc:docMk/>
            <pc:sldMk cId="198319064" sldId="269"/>
            <ac:spMk id="2" creationId="{8859F1E4-FBDE-4818-B4AA-D15C8F39366A}"/>
          </ac:spMkLst>
        </pc:spChg>
        <pc:spChg chg="del">
          <ac:chgData name="Darshan Gowda" userId="a6072341792ed4ea" providerId="LiveId" clId="{BAA416B3-EFFA-49E4-91DD-96E1E05A6BDA}" dt="2022-03-30T08:52:43.736" v="526" actId="478"/>
          <ac:spMkLst>
            <pc:docMk/>
            <pc:sldMk cId="198319064" sldId="269"/>
            <ac:spMk id="3" creationId="{729EB893-99AC-445C-80FD-667B73A1F26E}"/>
          </ac:spMkLst>
        </pc:spChg>
        <pc:spChg chg="add mod">
          <ac:chgData name="Darshan Gowda" userId="a6072341792ed4ea" providerId="LiveId" clId="{BAA416B3-EFFA-49E4-91DD-96E1E05A6BDA}" dt="2022-03-30T08:53:15.110" v="545" actId="1076"/>
          <ac:spMkLst>
            <pc:docMk/>
            <pc:sldMk cId="198319064" sldId="269"/>
            <ac:spMk id="5" creationId="{03E8E8C8-575C-423E-B551-A2E85344FBC0}"/>
          </ac:spMkLst>
        </pc:spChg>
        <pc:spChg chg="add mod">
          <ac:chgData name="Darshan Gowda" userId="a6072341792ed4ea" providerId="LiveId" clId="{BAA416B3-EFFA-49E4-91DD-96E1E05A6BDA}" dt="2022-03-30T08:53:38.706" v="562" actId="1076"/>
          <ac:spMkLst>
            <pc:docMk/>
            <pc:sldMk cId="198319064" sldId="269"/>
            <ac:spMk id="6" creationId="{A8BF4F9D-B5E4-446F-9679-BBFE6125758B}"/>
          </ac:spMkLst>
        </pc:spChg>
        <pc:picChg chg="add mod">
          <ac:chgData name="Darshan Gowda" userId="a6072341792ed4ea" providerId="LiveId" clId="{BAA416B3-EFFA-49E4-91DD-96E1E05A6BDA}" dt="2022-03-30T08:52:51.915" v="529" actId="1076"/>
          <ac:picMkLst>
            <pc:docMk/>
            <pc:sldMk cId="198319064" sldId="269"/>
            <ac:picMk id="4" creationId="{3F9D8E3A-6D26-4AEA-9C1E-5C6ED171CB2F}"/>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BB5D-5098-4F51-BD08-76D9D853B6B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5D0D409A-6CF8-403A-8B38-702A093DD5AD}">
      <dgm:prSet/>
      <dgm:spPr/>
      <dgm:t>
        <a:bodyPr/>
        <a:lstStyle/>
        <a:p>
          <a:r>
            <a:rPr lang="en-US" b="1" dirty="0"/>
            <a:t>Docker Compose</a:t>
          </a:r>
          <a:endParaRPr lang="en-IN" dirty="0"/>
        </a:p>
      </dgm:t>
    </dgm:pt>
    <dgm:pt modelId="{B439D635-2561-4B1E-AE6C-90653CA304B8}" type="parTrans" cxnId="{5196BC4E-B524-49AF-86BC-62F1D762F346}">
      <dgm:prSet/>
      <dgm:spPr/>
      <dgm:t>
        <a:bodyPr/>
        <a:lstStyle/>
        <a:p>
          <a:endParaRPr lang="en-IN"/>
        </a:p>
      </dgm:t>
    </dgm:pt>
    <dgm:pt modelId="{EC28A9FF-A49E-404D-82F7-FE66F6416CF8}" type="sibTrans" cxnId="{5196BC4E-B524-49AF-86BC-62F1D762F346}">
      <dgm:prSet/>
      <dgm:spPr/>
      <dgm:t>
        <a:bodyPr/>
        <a:lstStyle/>
        <a:p>
          <a:endParaRPr lang="en-IN"/>
        </a:p>
      </dgm:t>
    </dgm:pt>
    <dgm:pt modelId="{7377A798-BE47-4029-803E-6F95285D81E1}" type="pres">
      <dgm:prSet presAssocID="{3080BB5D-5098-4F51-BD08-76D9D853B6BE}" presName="linearFlow" presStyleCnt="0">
        <dgm:presLayoutVars>
          <dgm:dir/>
          <dgm:resizeHandles val="exact"/>
        </dgm:presLayoutVars>
      </dgm:prSet>
      <dgm:spPr/>
    </dgm:pt>
    <dgm:pt modelId="{160FF114-E716-4291-9762-BB918A2FAF60}" type="pres">
      <dgm:prSet presAssocID="{5D0D409A-6CF8-403A-8B38-702A093DD5AD}" presName="composite" presStyleCnt="0"/>
      <dgm:spPr/>
    </dgm:pt>
    <dgm:pt modelId="{1BDB579B-6DB8-4286-A7FB-626638ADEC61}" type="pres">
      <dgm:prSet presAssocID="{5D0D409A-6CF8-403A-8B38-702A093DD5AD}"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dgm:spPr>
    </dgm:pt>
    <dgm:pt modelId="{499F5061-D19C-42D4-9CAE-BB4B491231BF}" type="pres">
      <dgm:prSet presAssocID="{5D0D409A-6CF8-403A-8B38-702A093DD5AD}" presName="txShp" presStyleLbl="node1" presStyleIdx="0" presStyleCnt="1" custLinFactNeighborX="-785" custLinFactNeighborY="13973">
        <dgm:presLayoutVars>
          <dgm:bulletEnabled val="1"/>
        </dgm:presLayoutVars>
      </dgm:prSet>
      <dgm:spPr/>
    </dgm:pt>
  </dgm:ptLst>
  <dgm:cxnLst>
    <dgm:cxn modelId="{BE1B0012-2D90-4A65-BD92-B678B1DB4779}" type="presOf" srcId="{3080BB5D-5098-4F51-BD08-76D9D853B6BE}" destId="{7377A798-BE47-4029-803E-6F95285D81E1}" srcOrd="0" destOrd="0" presId="urn:microsoft.com/office/officeart/2005/8/layout/vList3"/>
    <dgm:cxn modelId="{5196BC4E-B524-49AF-86BC-62F1D762F346}" srcId="{3080BB5D-5098-4F51-BD08-76D9D853B6BE}" destId="{5D0D409A-6CF8-403A-8B38-702A093DD5AD}" srcOrd="0" destOrd="0" parTransId="{B439D635-2561-4B1E-AE6C-90653CA304B8}" sibTransId="{EC28A9FF-A49E-404D-82F7-FE66F6416CF8}"/>
    <dgm:cxn modelId="{5DFAAB76-585D-4DF5-AF45-E0189EDF630D}" type="presOf" srcId="{5D0D409A-6CF8-403A-8B38-702A093DD5AD}" destId="{499F5061-D19C-42D4-9CAE-BB4B491231BF}" srcOrd="0" destOrd="0" presId="urn:microsoft.com/office/officeart/2005/8/layout/vList3"/>
    <dgm:cxn modelId="{205E9EFD-978F-477C-A493-CA2F482A3AC9}" type="presParOf" srcId="{7377A798-BE47-4029-803E-6F95285D81E1}" destId="{160FF114-E716-4291-9762-BB918A2FAF60}" srcOrd="0" destOrd="0" presId="urn:microsoft.com/office/officeart/2005/8/layout/vList3"/>
    <dgm:cxn modelId="{72D8B7E2-DEC6-4600-B4FC-9A51BEC06DAD}" type="presParOf" srcId="{160FF114-E716-4291-9762-BB918A2FAF60}" destId="{1BDB579B-6DB8-4286-A7FB-626638ADEC61}" srcOrd="0" destOrd="0" presId="urn:microsoft.com/office/officeart/2005/8/layout/vList3"/>
    <dgm:cxn modelId="{13F59B40-F83C-4D05-87D1-7D3D46D58EED}" type="presParOf" srcId="{160FF114-E716-4291-9762-BB918A2FAF60}" destId="{499F5061-D19C-42D4-9CAE-BB4B491231B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F5061-D19C-42D4-9CAE-BB4B491231BF}">
      <dsp:nvSpPr>
        <dsp:cNvPr id="0" name=""/>
        <dsp:cNvSpPr/>
      </dsp:nvSpPr>
      <dsp:spPr>
        <a:xfrm rot="10800000">
          <a:off x="1553517" y="0"/>
          <a:ext cx="5012984" cy="1320800"/>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2436"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b="1" kern="1200" dirty="0"/>
            <a:t>Docker Compose</a:t>
          </a:r>
          <a:endParaRPr lang="en-IN" sz="3800" kern="1200" dirty="0"/>
        </a:p>
      </dsp:txBody>
      <dsp:txXfrm rot="10800000">
        <a:off x="1883717" y="0"/>
        <a:ext cx="4682784" cy="1320800"/>
      </dsp:txXfrm>
    </dsp:sp>
    <dsp:sp modelId="{1BDB579B-6DB8-4286-A7FB-626638ADEC61}">
      <dsp:nvSpPr>
        <dsp:cNvPr id="0" name=""/>
        <dsp:cNvSpPr/>
      </dsp:nvSpPr>
      <dsp:spPr>
        <a:xfrm>
          <a:off x="932468" y="0"/>
          <a:ext cx="1320800" cy="13208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98222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01260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560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2743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0463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97841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526479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69338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0933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F2B06E-5B99-4A31-9657-C4789B7783CD}"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60899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19412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F2B06E-5B99-4A31-9657-C4789B7783CD}"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47801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F2B06E-5B99-4A31-9657-C4789B7783CD}"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137545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2B06E-5B99-4A31-9657-C4789B7783CD}"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320586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Tree>
    <p:extLst>
      <p:ext uri="{BB962C8B-B14F-4D97-AF65-F5344CB8AC3E}">
        <p14:creationId xmlns:p14="http://schemas.microsoft.com/office/powerpoint/2010/main" val="213324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6A8F82-C2A7-458D-AB72-670A7E5BEF5E}" type="slidenum">
              <a:rPr lang="en-IN" smtClean="0"/>
              <a:t>‹#›</a:t>
            </a:fld>
            <a:endParaRPr lang="en-IN"/>
          </a:p>
        </p:txBody>
      </p:sp>
      <p:sp>
        <p:nvSpPr>
          <p:cNvPr id="5" name="Date Placeholder 4"/>
          <p:cNvSpPr>
            <a:spLocks noGrp="1"/>
          </p:cNvSpPr>
          <p:nvPr>
            <p:ph type="dt" sz="half" idx="10"/>
          </p:nvPr>
        </p:nvSpPr>
        <p:spPr/>
        <p:txBody>
          <a:bodyPr/>
          <a:lstStyle/>
          <a:p>
            <a:fld id="{53F2B06E-5B99-4A31-9657-C4789B7783CD}" type="datetimeFigureOut">
              <a:rPr lang="en-IN" smtClean="0"/>
              <a:t>30-03-2022</a:t>
            </a:fld>
            <a:endParaRPr lang="en-IN"/>
          </a:p>
        </p:txBody>
      </p:sp>
    </p:spTree>
    <p:extLst>
      <p:ext uri="{BB962C8B-B14F-4D97-AF65-F5344CB8AC3E}">
        <p14:creationId xmlns:p14="http://schemas.microsoft.com/office/powerpoint/2010/main" val="173409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F2B06E-5B99-4A31-9657-C4789B7783CD}" type="datetimeFigureOut">
              <a:rPr lang="en-IN" smtClean="0"/>
              <a:t>30-03-2022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6A8F82-C2A7-458D-AB72-670A7E5BEF5E}" type="slidenum">
              <a:rPr lang="en-IN" smtClean="0"/>
              <a:t>‹#›</a:t>
            </a:fld>
            <a:endParaRPr lang="en-IN"/>
          </a:p>
        </p:txBody>
      </p:sp>
    </p:spTree>
    <p:extLst>
      <p:ext uri="{BB962C8B-B14F-4D97-AF65-F5344CB8AC3E}">
        <p14:creationId xmlns:p14="http://schemas.microsoft.com/office/powerpoint/2010/main" val="133599422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docker.com/compose/over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B4F30-0E1D-4696-B599-EC500B5DDA45}"/>
              </a:ext>
            </a:extLst>
          </p:cNvPr>
          <p:cNvSpPr>
            <a:spLocks noGrp="1"/>
          </p:cNvSpPr>
          <p:nvPr>
            <p:ph idx="1"/>
          </p:nvPr>
        </p:nvSpPr>
        <p:spPr>
          <a:xfrm>
            <a:off x="634708" y="2740547"/>
            <a:ext cx="9111144" cy="2947188"/>
          </a:xfrm>
        </p:spPr>
        <p:txBody>
          <a:bodyPr>
            <a:normAutofit/>
          </a:bodyPr>
          <a:lstStyle/>
          <a:p>
            <a:pPr marL="0" indent="0">
              <a:buNone/>
            </a:pPr>
            <a:r>
              <a:rPr lang="en-US" sz="2400" dirty="0"/>
              <a:t>Docker Compose is </a:t>
            </a:r>
            <a:r>
              <a:rPr lang="en-US" sz="2400" b="1" dirty="0"/>
              <a:t>a tool, Used to start/Run the application, that was developed to share multi-container applications</a:t>
            </a:r>
            <a:r>
              <a:rPr lang="en-US" sz="2400" dirty="0"/>
              <a:t>. With Compose, we can create a YAML file to define the services and with a single command, can spin everything up or tear it all down.</a:t>
            </a:r>
          </a:p>
        </p:txBody>
      </p:sp>
      <p:graphicFrame>
        <p:nvGraphicFramePr>
          <p:cNvPr id="6" name="Diagram 5">
            <a:extLst>
              <a:ext uri="{FF2B5EF4-FFF2-40B4-BE49-F238E27FC236}">
                <a16:creationId xmlns:a16="http://schemas.microsoft.com/office/drawing/2014/main" id="{19771379-450E-4214-A2A9-13DF9AB7DFC3}"/>
              </a:ext>
            </a:extLst>
          </p:cNvPr>
          <p:cNvGraphicFramePr/>
          <p:nvPr>
            <p:extLst>
              <p:ext uri="{D42A27DB-BD31-4B8C-83A1-F6EECF244321}">
                <p14:modId xmlns:p14="http://schemas.microsoft.com/office/powerpoint/2010/main" val="1563132937"/>
              </p:ext>
            </p:extLst>
          </p:nvPr>
        </p:nvGraphicFramePr>
        <p:xfrm>
          <a:off x="1421119" y="461862"/>
          <a:ext cx="7538322"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0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4AA2D-B7A9-4011-957D-DB87B28D80CE}"/>
              </a:ext>
            </a:extLst>
          </p:cNvPr>
          <p:cNvSpPr>
            <a:spLocks noGrp="1"/>
          </p:cNvSpPr>
          <p:nvPr>
            <p:ph idx="1"/>
          </p:nvPr>
        </p:nvSpPr>
        <p:spPr>
          <a:xfrm>
            <a:off x="636863" y="1314398"/>
            <a:ext cx="10515600" cy="1383401"/>
          </a:xfrm>
        </p:spPr>
        <p:txBody>
          <a:bodyPr>
            <a:normAutofit/>
          </a:bodyPr>
          <a:lstStyle/>
          <a:p>
            <a:pPr marL="0" indent="0">
              <a:buNone/>
            </a:pPr>
            <a:r>
              <a:rPr lang="en-US" sz="2400" dirty="0"/>
              <a:t>Yes, Docker Swarm does load balancing. Docker Swarm's load balancer runs on every node and is capable of balancing load requests across multiple containers and hosts. </a:t>
            </a:r>
          </a:p>
        </p:txBody>
      </p:sp>
      <p:sp>
        <p:nvSpPr>
          <p:cNvPr id="6" name="TextBox 5">
            <a:extLst>
              <a:ext uri="{FF2B5EF4-FFF2-40B4-BE49-F238E27FC236}">
                <a16:creationId xmlns:a16="http://schemas.microsoft.com/office/drawing/2014/main" id="{95E422BD-B3FF-4CC8-9F20-4BC0FDE466D3}"/>
              </a:ext>
            </a:extLst>
          </p:cNvPr>
          <p:cNvSpPr txBox="1"/>
          <p:nvPr/>
        </p:nvSpPr>
        <p:spPr>
          <a:xfrm>
            <a:off x="344802" y="4151076"/>
            <a:ext cx="10714007" cy="2308324"/>
          </a:xfrm>
          <a:prstGeom prst="rect">
            <a:avLst/>
          </a:prstGeom>
          <a:noFill/>
        </p:spPr>
        <p:txBody>
          <a:bodyPr wrap="square">
            <a:spAutoFit/>
          </a:bodyPr>
          <a:lstStyle/>
          <a:p>
            <a:r>
              <a:rPr lang="en-US" sz="2400" dirty="0"/>
              <a:t>The difference between Docker Swarm and Docker Compose is that Compose is used for configuring multiple containers in the same host.</a:t>
            </a:r>
          </a:p>
          <a:p>
            <a:endParaRPr lang="en-US" sz="2400" dirty="0"/>
          </a:p>
          <a:p>
            <a:r>
              <a:rPr lang="en-US" sz="2400" dirty="0"/>
              <a:t>Docker Swarm is different in that it is a container orchestration tool. This means that Docker Swarm lets you connect containers to multiple hosts similar to Kubernetes.</a:t>
            </a:r>
          </a:p>
        </p:txBody>
      </p:sp>
      <p:sp>
        <p:nvSpPr>
          <p:cNvPr id="8" name="Title 1">
            <a:extLst>
              <a:ext uri="{FF2B5EF4-FFF2-40B4-BE49-F238E27FC236}">
                <a16:creationId xmlns:a16="http://schemas.microsoft.com/office/drawing/2014/main" id="{917145F8-719B-444F-A9C4-4DCD9A0860EB}"/>
              </a:ext>
            </a:extLst>
          </p:cNvPr>
          <p:cNvSpPr>
            <a:spLocks noGrp="1"/>
          </p:cNvSpPr>
          <p:nvPr>
            <p:ph type="title"/>
          </p:nvPr>
        </p:nvSpPr>
        <p:spPr>
          <a:xfrm>
            <a:off x="811558" y="295127"/>
            <a:ext cx="8596668" cy="1320800"/>
          </a:xfrm>
        </p:spPr>
        <p:txBody>
          <a:bodyPr/>
          <a:lstStyle/>
          <a:p>
            <a:r>
              <a:rPr lang="en-US" sz="3600" b="1" dirty="0"/>
              <a:t>Does Docker Swarm do load balancing?</a:t>
            </a:r>
          </a:p>
        </p:txBody>
      </p:sp>
      <p:sp>
        <p:nvSpPr>
          <p:cNvPr id="9" name="Title 1">
            <a:extLst>
              <a:ext uri="{FF2B5EF4-FFF2-40B4-BE49-F238E27FC236}">
                <a16:creationId xmlns:a16="http://schemas.microsoft.com/office/drawing/2014/main" id="{B6407A83-FB22-4B52-8272-843C47A35C2D}"/>
              </a:ext>
            </a:extLst>
          </p:cNvPr>
          <p:cNvSpPr txBox="1">
            <a:spLocks/>
          </p:cNvSpPr>
          <p:nvPr/>
        </p:nvSpPr>
        <p:spPr>
          <a:xfrm>
            <a:off x="1140126" y="310057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t>Docker Swarm vs Docker Compose</a:t>
            </a:r>
          </a:p>
        </p:txBody>
      </p:sp>
    </p:spTree>
    <p:extLst>
      <p:ext uri="{BB962C8B-B14F-4D97-AF65-F5344CB8AC3E}">
        <p14:creationId xmlns:p14="http://schemas.microsoft.com/office/powerpoint/2010/main" val="52034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2B946-60EA-43EB-9786-C0CF1B370B36}"/>
              </a:ext>
            </a:extLst>
          </p:cNvPr>
          <p:cNvSpPr>
            <a:spLocks noGrp="1"/>
          </p:cNvSpPr>
          <p:nvPr>
            <p:ph idx="1"/>
          </p:nvPr>
        </p:nvSpPr>
        <p:spPr>
          <a:xfrm>
            <a:off x="469084" y="1375794"/>
            <a:ext cx="10515600" cy="5103173"/>
          </a:xfrm>
        </p:spPr>
        <p:txBody>
          <a:bodyPr>
            <a:normAutofit/>
          </a:bodyPr>
          <a:lstStyle/>
          <a:p>
            <a:r>
              <a:rPr lang="en-US" sz="2400" dirty="0"/>
              <a:t>If a Docker application includes more than </a:t>
            </a:r>
            <a:r>
              <a:rPr lang="en-US" sz="2400"/>
              <a:t>one container, building</a:t>
            </a:r>
            <a:r>
              <a:rPr lang="en-US" sz="2400" dirty="0"/>
              <a:t>, running, and connecting the containers from separate </a:t>
            </a:r>
            <a:r>
              <a:rPr lang="en-US" sz="2400" dirty="0" err="1"/>
              <a:t>Dockerfiles</a:t>
            </a:r>
            <a:r>
              <a:rPr lang="en-US" sz="2400" dirty="0"/>
              <a:t> is cumbersome(Unmanageable) and time-consuming. </a:t>
            </a:r>
          </a:p>
          <a:p>
            <a:endParaRPr lang="en-US" sz="2400" dirty="0"/>
          </a:p>
          <a:p>
            <a:r>
              <a:rPr lang="en-US" sz="2400" dirty="0"/>
              <a:t>Docker Compose solves this problem by allowing you to use a YAML file to </a:t>
            </a:r>
            <a:r>
              <a:rPr lang="en-US" sz="2400" dirty="0">
                <a:hlinkClick r:id="rId2"/>
              </a:rPr>
              <a:t>define multi-container apps</a:t>
            </a:r>
            <a:r>
              <a:rPr lang="en-US" sz="2400" dirty="0"/>
              <a:t>. You can configure as many containers as you want, how they should be built and connected, and where data should be stored. </a:t>
            </a:r>
          </a:p>
          <a:p>
            <a:endParaRPr lang="en-US" sz="2400" dirty="0"/>
          </a:p>
          <a:p>
            <a:r>
              <a:rPr lang="en-US" sz="2400" dirty="0"/>
              <a:t>When the YAML file is complete, you can run a single command to build, run, and configure all of the containers.</a:t>
            </a:r>
          </a:p>
        </p:txBody>
      </p:sp>
      <p:sp>
        <p:nvSpPr>
          <p:cNvPr id="5" name="Title 1">
            <a:extLst>
              <a:ext uri="{FF2B5EF4-FFF2-40B4-BE49-F238E27FC236}">
                <a16:creationId xmlns:a16="http://schemas.microsoft.com/office/drawing/2014/main" id="{DB60EB9A-1876-471D-A382-BF48C916CDA1}"/>
              </a:ext>
            </a:extLst>
          </p:cNvPr>
          <p:cNvSpPr>
            <a:spLocks noGrp="1"/>
          </p:cNvSpPr>
          <p:nvPr>
            <p:ph type="title"/>
          </p:nvPr>
        </p:nvSpPr>
        <p:spPr>
          <a:xfrm>
            <a:off x="966919" y="379033"/>
            <a:ext cx="8596668" cy="1320800"/>
          </a:xfrm>
        </p:spPr>
        <p:txBody>
          <a:bodyPr/>
          <a:lstStyle/>
          <a:p>
            <a:pPr algn="ctr"/>
            <a:r>
              <a:rPr lang="en-US" sz="3600" b="1" dirty="0"/>
              <a:t>What is Docker Compose?</a:t>
            </a:r>
          </a:p>
        </p:txBody>
      </p:sp>
    </p:spTree>
    <p:extLst>
      <p:ext uri="{BB962C8B-B14F-4D97-AF65-F5344CB8AC3E}">
        <p14:creationId xmlns:p14="http://schemas.microsoft.com/office/powerpoint/2010/main" val="371759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9D6E-CA4B-4325-8AAD-9868F85C6184}"/>
              </a:ext>
            </a:extLst>
          </p:cNvPr>
          <p:cNvSpPr>
            <a:spLocks noGrp="1"/>
          </p:cNvSpPr>
          <p:nvPr>
            <p:ph type="title"/>
          </p:nvPr>
        </p:nvSpPr>
        <p:spPr>
          <a:xfrm>
            <a:off x="517943" y="609600"/>
            <a:ext cx="8596668" cy="1320800"/>
          </a:xfrm>
        </p:spPr>
        <p:txBody>
          <a:bodyPr/>
          <a:lstStyle/>
          <a:p>
            <a:r>
              <a:rPr lang="en-US" b="1" dirty="0">
                <a:effectLst/>
              </a:rPr>
              <a:t>How do I use a docker-compose file?</a:t>
            </a:r>
            <a:endParaRPr lang="en-IN" b="1" dirty="0"/>
          </a:p>
        </p:txBody>
      </p:sp>
      <p:sp>
        <p:nvSpPr>
          <p:cNvPr id="3" name="Content Placeholder 2">
            <a:extLst>
              <a:ext uri="{FF2B5EF4-FFF2-40B4-BE49-F238E27FC236}">
                <a16:creationId xmlns:a16="http://schemas.microsoft.com/office/drawing/2014/main" id="{78C41341-2943-46A6-8AB5-F01C1129D696}"/>
              </a:ext>
            </a:extLst>
          </p:cNvPr>
          <p:cNvSpPr>
            <a:spLocks noGrp="1"/>
          </p:cNvSpPr>
          <p:nvPr>
            <p:ph idx="1"/>
          </p:nvPr>
        </p:nvSpPr>
        <p:spPr>
          <a:xfrm>
            <a:off x="678809" y="1963024"/>
            <a:ext cx="10515600" cy="2964578"/>
          </a:xfrm>
        </p:spPr>
        <p:txBody>
          <a:bodyPr>
            <a:normAutofit/>
          </a:bodyPr>
          <a:lstStyle/>
          <a:p>
            <a:pPr>
              <a:buFont typeface="+mj-lt"/>
              <a:buAutoNum type="arabicPeriod"/>
            </a:pPr>
            <a:r>
              <a:rPr lang="en-US" sz="2000" dirty="0">
                <a:effectLst/>
              </a:rPr>
              <a:t>Open docker-</a:t>
            </a:r>
            <a:r>
              <a:rPr lang="en-US" sz="2000" dirty="0" err="1">
                <a:effectLst/>
              </a:rPr>
              <a:t>compose.yml</a:t>
            </a:r>
            <a:r>
              <a:rPr lang="en-US" sz="2000" dirty="0">
                <a:effectLst/>
              </a:rPr>
              <a:t> in a text editor and add the following content:    </a:t>
            </a:r>
          </a:p>
          <a:p>
            <a:pPr>
              <a:buFont typeface="+mj-lt"/>
              <a:buAutoNum type="arabicPeriod"/>
            </a:pPr>
            <a:endParaRPr lang="en-US" sz="2000" dirty="0"/>
          </a:p>
          <a:p>
            <a:pPr>
              <a:buFont typeface="+mj-lt"/>
              <a:buAutoNum type="arabicPeriod"/>
            </a:pPr>
            <a:r>
              <a:rPr lang="en-US" sz="2000" dirty="0">
                <a:effectLst/>
              </a:rPr>
              <a:t>Save the file and run Docker Compose from the same directory: CMD -docker-compose up –d. This will build and run the </a:t>
            </a:r>
            <a:r>
              <a:rPr lang="en-US" sz="2000" dirty="0" err="1">
                <a:effectLst/>
              </a:rPr>
              <a:t>db</a:t>
            </a:r>
            <a:r>
              <a:rPr lang="en-US" sz="2000" dirty="0">
                <a:effectLst/>
              </a:rPr>
              <a:t> and </a:t>
            </a:r>
            <a:r>
              <a:rPr lang="en-US" sz="2000" dirty="0" err="1">
                <a:effectLst/>
              </a:rPr>
              <a:t>wordpress</a:t>
            </a:r>
            <a:r>
              <a:rPr lang="en-US" sz="2000" dirty="0">
                <a:effectLst/>
              </a:rPr>
              <a:t> containers. Just as when running a single container with docker run</a:t>
            </a:r>
          </a:p>
          <a:p>
            <a:pPr>
              <a:buFont typeface="+mj-lt"/>
              <a:buAutoNum type="arabicPeriod"/>
            </a:pPr>
            <a:endParaRPr lang="en-US" sz="2000" dirty="0">
              <a:effectLst/>
            </a:endParaRPr>
          </a:p>
          <a:p>
            <a:pPr>
              <a:buFont typeface="+mj-lt"/>
              <a:buAutoNum type="arabicPeriod"/>
            </a:pPr>
            <a:r>
              <a:rPr lang="en-US" sz="2000" dirty="0">
                <a:effectLst/>
              </a:rPr>
              <a:t>Stop and remove the containers: docker-compose down.</a:t>
            </a:r>
          </a:p>
          <a:p>
            <a:pPr>
              <a:buFont typeface="+mj-lt"/>
              <a:buAutoNum type="arabicPeriod"/>
            </a:pPr>
            <a:endParaRPr lang="en-US" sz="2000" dirty="0">
              <a:effectLst/>
            </a:endParaRPr>
          </a:p>
          <a:p>
            <a:pPr>
              <a:buFont typeface="+mj-lt"/>
              <a:buAutoNum type="arabicPeriod"/>
            </a:pPr>
            <a:endParaRPr lang="en-US" sz="2000" dirty="0">
              <a:effectLst/>
            </a:endParaRPr>
          </a:p>
        </p:txBody>
      </p:sp>
    </p:spTree>
    <p:extLst>
      <p:ext uri="{BB962C8B-B14F-4D97-AF65-F5344CB8AC3E}">
        <p14:creationId xmlns:p14="http://schemas.microsoft.com/office/powerpoint/2010/main" val="105025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FD441-BAE1-4B64-A018-ED3DE4AF79BC}"/>
              </a:ext>
            </a:extLst>
          </p:cNvPr>
          <p:cNvSpPr>
            <a:spLocks noGrp="1"/>
          </p:cNvSpPr>
          <p:nvPr>
            <p:ph idx="1"/>
          </p:nvPr>
        </p:nvSpPr>
        <p:spPr>
          <a:xfrm>
            <a:off x="250970" y="2105470"/>
            <a:ext cx="10515600" cy="2822131"/>
          </a:xfrm>
        </p:spPr>
        <p:txBody>
          <a:bodyPr>
            <a:normAutofit/>
          </a:bodyPr>
          <a:lstStyle/>
          <a:p>
            <a:r>
              <a:rPr lang="en-US" sz="2400" dirty="0">
                <a:effectLst/>
              </a:rPr>
              <a:t>Docker Compose is used for </a:t>
            </a:r>
            <a:r>
              <a:rPr lang="en-US" sz="2400" b="1" dirty="0">
                <a:effectLst/>
              </a:rPr>
              <a:t>configuring and starting multiple Docker containers on the same host.</a:t>
            </a:r>
          </a:p>
          <a:p>
            <a:endParaRPr lang="en-US" sz="2400" b="1" dirty="0"/>
          </a:p>
          <a:p>
            <a:r>
              <a:rPr lang="en-US" sz="2400" dirty="0">
                <a:effectLst/>
              </a:rPr>
              <a:t>so you don't have to start each container separately. Docker swarm is a container orchestration tool that allows you to run and connect containers on multiple hosts.</a:t>
            </a:r>
          </a:p>
        </p:txBody>
      </p:sp>
      <p:sp>
        <p:nvSpPr>
          <p:cNvPr id="6" name="Title 1">
            <a:extLst>
              <a:ext uri="{FF2B5EF4-FFF2-40B4-BE49-F238E27FC236}">
                <a16:creationId xmlns:a16="http://schemas.microsoft.com/office/drawing/2014/main" id="{CB0E69B8-B228-4A23-8C10-F8A64F8B4774}"/>
              </a:ext>
            </a:extLst>
          </p:cNvPr>
          <p:cNvSpPr>
            <a:spLocks noGrp="1"/>
          </p:cNvSpPr>
          <p:nvPr>
            <p:ph type="title"/>
          </p:nvPr>
        </p:nvSpPr>
        <p:spPr>
          <a:xfrm>
            <a:off x="677334" y="609600"/>
            <a:ext cx="8596668" cy="1320800"/>
          </a:xfrm>
        </p:spPr>
        <p:txBody>
          <a:bodyPr/>
          <a:lstStyle/>
          <a:p>
            <a:pPr marL="0" indent="0">
              <a:buNone/>
            </a:pPr>
            <a:r>
              <a:rPr lang="en-US" sz="3600" b="1" dirty="0">
                <a:effectLst/>
              </a:rPr>
              <a:t>When should I use docker-compose?</a:t>
            </a:r>
          </a:p>
        </p:txBody>
      </p:sp>
    </p:spTree>
    <p:extLst>
      <p:ext uri="{BB962C8B-B14F-4D97-AF65-F5344CB8AC3E}">
        <p14:creationId xmlns:p14="http://schemas.microsoft.com/office/powerpoint/2010/main" val="251089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17CA0A-D246-4A59-B092-F7ED1D9DAE28}"/>
              </a:ext>
            </a:extLst>
          </p:cNvPr>
          <p:cNvSpPr txBox="1"/>
          <p:nvPr/>
        </p:nvSpPr>
        <p:spPr>
          <a:xfrm>
            <a:off x="393582" y="2952925"/>
            <a:ext cx="10383473" cy="1938992"/>
          </a:xfrm>
          <a:prstGeom prst="rect">
            <a:avLst/>
          </a:prstGeom>
          <a:noFill/>
        </p:spPr>
        <p:txBody>
          <a:bodyPr wrap="square">
            <a:spAutoFit/>
          </a:bodyPr>
          <a:lstStyle/>
          <a:p>
            <a:r>
              <a:rPr lang="en-US" sz="2400" dirty="0">
                <a:effectLst/>
              </a:rPr>
              <a:t>A </a:t>
            </a:r>
            <a:r>
              <a:rPr lang="en-US" sz="2400" dirty="0" err="1">
                <a:effectLst/>
              </a:rPr>
              <a:t>Dockerfile</a:t>
            </a:r>
            <a:r>
              <a:rPr lang="en-US" sz="2400" dirty="0">
                <a:effectLst/>
              </a:rPr>
              <a:t> is a simple text file that contains the commands a user could call to assemble an image whereas Docker Compose is a tool for defining and running multi-container Docker applications. </a:t>
            </a:r>
            <a:endParaRPr lang="en-US" sz="2400" dirty="0"/>
          </a:p>
          <a:p>
            <a:endParaRPr lang="en-US" sz="2400" dirty="0">
              <a:effectLst/>
            </a:endParaRPr>
          </a:p>
          <a:p>
            <a:r>
              <a:rPr lang="en-US" sz="2400" dirty="0">
                <a:effectLst/>
              </a:rPr>
              <a:t>Docker Compose define the services that make up your app in docker-compose.</a:t>
            </a:r>
          </a:p>
        </p:txBody>
      </p:sp>
      <p:sp>
        <p:nvSpPr>
          <p:cNvPr id="8" name="Title 1">
            <a:extLst>
              <a:ext uri="{FF2B5EF4-FFF2-40B4-BE49-F238E27FC236}">
                <a16:creationId xmlns:a16="http://schemas.microsoft.com/office/drawing/2014/main" id="{1FE5EEBF-5004-488E-813E-2FC975E995B9}"/>
              </a:ext>
            </a:extLst>
          </p:cNvPr>
          <p:cNvSpPr>
            <a:spLocks noGrp="1"/>
          </p:cNvSpPr>
          <p:nvPr>
            <p:ph type="title"/>
          </p:nvPr>
        </p:nvSpPr>
        <p:spPr>
          <a:xfrm>
            <a:off x="459221" y="995494"/>
            <a:ext cx="8596668" cy="1320800"/>
          </a:xfrm>
        </p:spPr>
        <p:txBody>
          <a:bodyPr/>
          <a:lstStyle/>
          <a:p>
            <a:r>
              <a:rPr lang="en-US" sz="3600" b="1" dirty="0">
                <a:effectLst/>
              </a:rPr>
              <a:t>What is difference between </a:t>
            </a:r>
            <a:r>
              <a:rPr lang="en-US" sz="3600" b="1" dirty="0" err="1">
                <a:effectLst/>
              </a:rPr>
              <a:t>Dockerfile</a:t>
            </a:r>
            <a:r>
              <a:rPr lang="en-US" sz="3600" b="1" dirty="0">
                <a:effectLst/>
              </a:rPr>
              <a:t> and docker-compose?</a:t>
            </a:r>
          </a:p>
        </p:txBody>
      </p:sp>
    </p:spTree>
    <p:extLst>
      <p:ext uri="{BB962C8B-B14F-4D97-AF65-F5344CB8AC3E}">
        <p14:creationId xmlns:p14="http://schemas.microsoft.com/office/powerpoint/2010/main" val="399597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28188-E40B-4D36-82D5-80D788AF97A4}"/>
              </a:ext>
            </a:extLst>
          </p:cNvPr>
          <p:cNvSpPr>
            <a:spLocks noGrp="1"/>
          </p:cNvSpPr>
          <p:nvPr>
            <p:ph idx="1"/>
          </p:nvPr>
        </p:nvSpPr>
        <p:spPr>
          <a:xfrm>
            <a:off x="360028" y="1409349"/>
            <a:ext cx="10515600" cy="4946235"/>
          </a:xfrm>
        </p:spPr>
        <p:txBody>
          <a:bodyPr>
            <a:normAutofit/>
          </a:bodyPr>
          <a:lstStyle/>
          <a:p>
            <a:r>
              <a:rPr lang="en-US" sz="2400" dirty="0"/>
              <a:t>Container management is </a:t>
            </a:r>
            <a:r>
              <a:rPr lang="en-US" sz="2400" b="1" dirty="0"/>
              <a:t>the process of managing the creation, deployment, scaling, availability, and destruction of software containers</a:t>
            </a:r>
            <a:r>
              <a:rPr lang="en-US" sz="2400" dirty="0"/>
              <a:t>. Managing these containers can prove to be a challenge.</a:t>
            </a:r>
          </a:p>
          <a:p>
            <a:endParaRPr lang="en-US" sz="2400" dirty="0"/>
          </a:p>
          <a:p>
            <a:endParaRPr lang="en-US" sz="2400" dirty="0"/>
          </a:p>
          <a:p>
            <a:endParaRPr lang="en-US" sz="2400" dirty="0"/>
          </a:p>
          <a:p>
            <a:endParaRPr lang="en-US" sz="2400" dirty="0"/>
          </a:p>
          <a:p>
            <a:r>
              <a:rPr lang="en-US" sz="2400" dirty="0"/>
              <a:t>Container management is </a:t>
            </a:r>
            <a:r>
              <a:rPr lang="en-US" sz="2400" b="1" dirty="0"/>
              <a:t>a process for automating the creation, deployment and scaling of containers</a:t>
            </a:r>
            <a:r>
              <a:rPr lang="en-US" sz="2400" dirty="0"/>
              <a:t>. Container management facilitates the addition, replacement and organization of containers on a large scale.</a:t>
            </a:r>
            <a:endParaRPr lang="en-IN" sz="2400" dirty="0"/>
          </a:p>
        </p:txBody>
      </p:sp>
      <p:sp>
        <p:nvSpPr>
          <p:cNvPr id="6" name="Title 1">
            <a:extLst>
              <a:ext uri="{FF2B5EF4-FFF2-40B4-BE49-F238E27FC236}">
                <a16:creationId xmlns:a16="http://schemas.microsoft.com/office/drawing/2014/main" id="{C24E17D9-0E3C-4BE8-B046-E8CFB36A62AB}"/>
              </a:ext>
            </a:extLst>
          </p:cNvPr>
          <p:cNvSpPr>
            <a:spLocks noGrp="1"/>
          </p:cNvSpPr>
          <p:nvPr>
            <p:ph type="title"/>
          </p:nvPr>
        </p:nvSpPr>
        <p:spPr>
          <a:xfrm>
            <a:off x="973059" y="326856"/>
            <a:ext cx="8596668" cy="1320800"/>
          </a:xfrm>
        </p:spPr>
        <p:txBody>
          <a:bodyPr/>
          <a:lstStyle/>
          <a:p>
            <a:r>
              <a:rPr lang="en-IN" sz="3600" b="1" dirty="0"/>
              <a:t>Container management system</a:t>
            </a:r>
          </a:p>
        </p:txBody>
      </p:sp>
      <p:sp>
        <p:nvSpPr>
          <p:cNvPr id="7" name="Title 1">
            <a:extLst>
              <a:ext uri="{FF2B5EF4-FFF2-40B4-BE49-F238E27FC236}">
                <a16:creationId xmlns:a16="http://schemas.microsoft.com/office/drawing/2014/main" id="{B8384618-433E-43D6-AD6A-ED7B5F57E73E}"/>
              </a:ext>
            </a:extLst>
          </p:cNvPr>
          <p:cNvSpPr txBox="1">
            <a:spLocks/>
          </p:cNvSpPr>
          <p:nvPr/>
        </p:nvSpPr>
        <p:spPr>
          <a:xfrm>
            <a:off x="677334" y="3361569"/>
            <a:ext cx="918811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b="1" dirty="0"/>
              <a:t>What is Container management system ?</a:t>
            </a:r>
          </a:p>
        </p:txBody>
      </p:sp>
    </p:spTree>
    <p:extLst>
      <p:ext uri="{BB962C8B-B14F-4D97-AF65-F5344CB8AC3E}">
        <p14:creationId xmlns:p14="http://schemas.microsoft.com/office/powerpoint/2010/main" val="59423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4AE05-429D-43DD-B7C6-5DF34AD33583}"/>
              </a:ext>
            </a:extLst>
          </p:cNvPr>
          <p:cNvSpPr>
            <a:spLocks noGrp="1"/>
          </p:cNvSpPr>
          <p:nvPr>
            <p:ph idx="1"/>
          </p:nvPr>
        </p:nvSpPr>
        <p:spPr/>
        <p:txBody>
          <a:bodyPr>
            <a:normAutofit/>
          </a:bodyPr>
          <a:lstStyle/>
          <a:p>
            <a:pPr marL="0" indent="0">
              <a:buNone/>
            </a:pPr>
            <a:r>
              <a:rPr lang="en-US" sz="2400" dirty="0"/>
              <a:t>Best Example :-</a:t>
            </a:r>
          </a:p>
          <a:p>
            <a:pPr marL="0" indent="0">
              <a:buNone/>
            </a:pPr>
            <a:r>
              <a:rPr lang="en-US" sz="2400" dirty="0"/>
              <a:t> </a:t>
            </a:r>
          </a:p>
          <a:p>
            <a:pPr marL="0" indent="0">
              <a:buNone/>
            </a:pPr>
            <a:r>
              <a:rPr lang="en-US" sz="2400" b="1" dirty="0"/>
              <a:t>Docker Swarm and </a:t>
            </a:r>
            <a:r>
              <a:rPr lang="en-IN" sz="2400" b="1" dirty="0"/>
              <a:t>Kubernetes </a:t>
            </a:r>
          </a:p>
          <a:p>
            <a:r>
              <a:rPr lang="en-US" sz="2400" dirty="0"/>
              <a:t>Docker Swarm is a lightweight, easy-to-use orchestration tool with limited offerings compared to Kubernetes.</a:t>
            </a:r>
            <a:endParaRPr lang="en-IN" sz="2400" dirty="0"/>
          </a:p>
          <a:p>
            <a:r>
              <a:rPr lang="en-US" sz="2400" dirty="0"/>
              <a:t>Kubernetes is complex but powerful and provides self-healing, auto-scaling </a:t>
            </a:r>
            <a:r>
              <a:rPr lang="en-US" sz="2400" dirty="0" err="1"/>
              <a:t>capabilitie</a:t>
            </a:r>
            <a:r>
              <a:rPr lang="en-US" sz="2400" dirty="0"/>
              <a:t>.</a:t>
            </a:r>
            <a:endParaRPr lang="en-IN" sz="2400" dirty="0"/>
          </a:p>
        </p:txBody>
      </p:sp>
      <p:sp>
        <p:nvSpPr>
          <p:cNvPr id="7" name="Title 1">
            <a:extLst>
              <a:ext uri="{FF2B5EF4-FFF2-40B4-BE49-F238E27FC236}">
                <a16:creationId xmlns:a16="http://schemas.microsoft.com/office/drawing/2014/main" id="{10F62821-E099-4C99-817B-AA93ABDA693A}"/>
              </a:ext>
            </a:extLst>
          </p:cNvPr>
          <p:cNvSpPr>
            <a:spLocks noGrp="1"/>
          </p:cNvSpPr>
          <p:nvPr>
            <p:ph type="title"/>
          </p:nvPr>
        </p:nvSpPr>
        <p:spPr>
          <a:xfrm>
            <a:off x="937393" y="857228"/>
            <a:ext cx="8596668" cy="1320800"/>
          </a:xfrm>
        </p:spPr>
        <p:txBody>
          <a:bodyPr/>
          <a:lstStyle/>
          <a:p>
            <a:r>
              <a:rPr lang="en-US" sz="3600" b="1" dirty="0"/>
              <a:t>Container Management System</a:t>
            </a:r>
            <a:endParaRPr lang="en-IN" sz="3600" b="1" dirty="0"/>
          </a:p>
        </p:txBody>
      </p:sp>
    </p:spTree>
    <p:extLst>
      <p:ext uri="{BB962C8B-B14F-4D97-AF65-F5344CB8AC3E}">
        <p14:creationId xmlns:p14="http://schemas.microsoft.com/office/powerpoint/2010/main" val="242567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49367-09F8-4A12-BC5B-BAEDE1ACC7D9}"/>
              </a:ext>
            </a:extLst>
          </p:cNvPr>
          <p:cNvSpPr>
            <a:spLocks noGrp="1"/>
          </p:cNvSpPr>
          <p:nvPr>
            <p:ph idx="1"/>
          </p:nvPr>
        </p:nvSpPr>
        <p:spPr>
          <a:xfrm>
            <a:off x="627000" y="2160589"/>
            <a:ext cx="8596668" cy="3880773"/>
          </a:xfrm>
        </p:spPr>
        <p:txBody>
          <a:bodyPr>
            <a:normAutofit/>
          </a:bodyPr>
          <a:lstStyle/>
          <a:p>
            <a:r>
              <a:rPr lang="en-US" sz="2400" dirty="0"/>
              <a:t>A Docker Swarm is a group of either physical or virtual machines that are running the Docker application and that have been configured to join together in a cluster.</a:t>
            </a:r>
          </a:p>
          <a:p>
            <a:endParaRPr lang="en-US" sz="2400" dirty="0"/>
          </a:p>
          <a:p>
            <a:r>
              <a:rPr lang="en-US" sz="2400" dirty="0"/>
              <a:t>Once a group of machines have been clustered together, you can still run the Docker commands that you're used to, but they will now be carried out by the machines in your cluster</a:t>
            </a:r>
          </a:p>
          <a:p>
            <a:endParaRPr lang="en-IN" sz="2400" dirty="0"/>
          </a:p>
        </p:txBody>
      </p:sp>
      <p:sp>
        <p:nvSpPr>
          <p:cNvPr id="5" name="Title 1">
            <a:extLst>
              <a:ext uri="{FF2B5EF4-FFF2-40B4-BE49-F238E27FC236}">
                <a16:creationId xmlns:a16="http://schemas.microsoft.com/office/drawing/2014/main" id="{534CBF3A-FABD-4AAB-B7A8-EDD6E643CD51}"/>
              </a:ext>
            </a:extLst>
          </p:cNvPr>
          <p:cNvSpPr>
            <a:spLocks noGrp="1"/>
          </p:cNvSpPr>
          <p:nvPr>
            <p:ph type="title"/>
          </p:nvPr>
        </p:nvSpPr>
        <p:spPr>
          <a:xfrm>
            <a:off x="1239397" y="853007"/>
            <a:ext cx="8596668" cy="1320800"/>
          </a:xfrm>
        </p:spPr>
        <p:txBody>
          <a:bodyPr/>
          <a:lstStyle/>
          <a:p>
            <a:r>
              <a:rPr lang="en-US" sz="3600" b="1" dirty="0"/>
              <a:t>What is a Docker Swarm?</a:t>
            </a:r>
          </a:p>
        </p:txBody>
      </p:sp>
    </p:spTree>
    <p:extLst>
      <p:ext uri="{BB962C8B-B14F-4D97-AF65-F5344CB8AC3E}">
        <p14:creationId xmlns:p14="http://schemas.microsoft.com/office/powerpoint/2010/main" val="25837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CE355-2B27-4ABB-ABD4-1871F40CF8AD}"/>
              </a:ext>
            </a:extLst>
          </p:cNvPr>
          <p:cNvSpPr>
            <a:spLocks noGrp="1"/>
          </p:cNvSpPr>
          <p:nvPr>
            <p:ph idx="1"/>
          </p:nvPr>
        </p:nvSpPr>
        <p:spPr>
          <a:xfrm>
            <a:off x="309694" y="2249779"/>
            <a:ext cx="10515600" cy="4071326"/>
          </a:xfrm>
        </p:spPr>
        <p:txBody>
          <a:bodyPr>
            <a:normAutofit/>
          </a:bodyPr>
          <a:lstStyle/>
          <a:p>
            <a:r>
              <a:rPr lang="en-US" sz="2400" dirty="0"/>
              <a:t>Docker swarm is a container orchestration tool, meaning that it allows the user to manage multiple containers deployed across multiple host machines.</a:t>
            </a:r>
          </a:p>
          <a:p>
            <a:pPr marL="0" indent="0">
              <a:buNone/>
            </a:pPr>
            <a:endParaRPr lang="en-US" sz="2400" dirty="0"/>
          </a:p>
          <a:p>
            <a:r>
              <a:rPr lang="en-US" sz="2400" dirty="0"/>
              <a:t>One of the key benefits associated with the operation of a docker swarm is the high level of availability offered for applications. In a docker swarm, there are typically several worker nodes and at least one manager node that is responsible for handling the worker nodes'</a:t>
            </a:r>
          </a:p>
          <a:p>
            <a:endParaRPr lang="en-IN" sz="2400" dirty="0"/>
          </a:p>
        </p:txBody>
      </p:sp>
      <p:sp>
        <p:nvSpPr>
          <p:cNvPr id="5" name="Title 1">
            <a:extLst>
              <a:ext uri="{FF2B5EF4-FFF2-40B4-BE49-F238E27FC236}">
                <a16:creationId xmlns:a16="http://schemas.microsoft.com/office/drawing/2014/main" id="{6EA3E330-411F-4B98-AD23-7C1B8A3255E9}"/>
              </a:ext>
            </a:extLst>
          </p:cNvPr>
          <p:cNvSpPr>
            <a:spLocks noGrp="1"/>
          </p:cNvSpPr>
          <p:nvPr>
            <p:ph type="title"/>
          </p:nvPr>
        </p:nvSpPr>
        <p:spPr>
          <a:xfrm>
            <a:off x="694112" y="768991"/>
            <a:ext cx="8596668" cy="1320800"/>
          </a:xfrm>
        </p:spPr>
        <p:txBody>
          <a:bodyPr/>
          <a:lstStyle/>
          <a:p>
            <a:r>
              <a:rPr lang="en-US" sz="3600" b="1" dirty="0"/>
              <a:t>What is Docker Swarm used for?</a:t>
            </a:r>
          </a:p>
        </p:txBody>
      </p:sp>
    </p:spTree>
    <p:extLst>
      <p:ext uri="{BB962C8B-B14F-4D97-AF65-F5344CB8AC3E}">
        <p14:creationId xmlns:p14="http://schemas.microsoft.com/office/powerpoint/2010/main" val="1453495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139</TotalTime>
  <Words>686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PowerPoint Presentation</vt:lpstr>
      <vt:lpstr>What is Docker Compose?</vt:lpstr>
      <vt:lpstr>How do I use a docker-compose file?</vt:lpstr>
      <vt:lpstr>When should I use docker-compose?</vt:lpstr>
      <vt:lpstr>What is difference between Dockerfile and docker-compose?</vt:lpstr>
      <vt:lpstr>Container management system</vt:lpstr>
      <vt:lpstr>Container Management System</vt:lpstr>
      <vt:lpstr>What is a Docker Swarm?</vt:lpstr>
      <vt:lpstr>What is Docker Swarm used for?</vt:lpstr>
      <vt:lpstr>Does Docker Swarm do load balancing?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Compose</dc:title>
  <dc:creator>Darshan Gowda</dc:creator>
  <cp:lastModifiedBy>Darshan Gowda</cp:lastModifiedBy>
  <cp:revision>5</cp:revision>
  <dcterms:created xsi:type="dcterms:W3CDTF">2022-03-30T05:24:51Z</dcterms:created>
  <dcterms:modified xsi:type="dcterms:W3CDTF">2022-03-30T08:55:02Z</dcterms:modified>
</cp:coreProperties>
</file>