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6" r:id="rId2"/>
    <p:sldId id="257" r:id="rId3"/>
    <p:sldId id="258" r:id="rId4"/>
    <p:sldId id="266" r:id="rId5"/>
    <p:sldId id="268" r:id="rId6"/>
    <p:sldId id="289" r:id="rId7"/>
    <p:sldId id="288" r:id="rId8"/>
    <p:sldId id="287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7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505B9A7-9AFC-4447-95D1-5A4996F8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386" y="721519"/>
            <a:ext cx="5337227" cy="3314699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EE1108E-691F-4C6D-94A8-85AE46EE6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171" y="666750"/>
            <a:ext cx="622345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1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4195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E21E5F-6888-4D8E-98C9-A65B25E8D23F}"/>
              </a:ext>
            </a:extLst>
          </p:cNvPr>
          <p:cNvSpPr txBox="1"/>
          <p:nvPr/>
        </p:nvSpPr>
        <p:spPr>
          <a:xfrm>
            <a:off x="400050" y="728752"/>
            <a:ext cx="81153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lgerian" panose="04020705040A02060702" pitchFamily="82" charset="0"/>
              </a:rPr>
              <a:t>JFROG-Artifactory -HOW IT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Automic</a:t>
            </a:r>
            <a:r>
              <a:rPr lang="en-US" dirty="0"/>
              <a:t> Release Automation combines an integrated application packaging system, smart deployment models and out-of-the box actions for common deployment tasks with robust workflow design and high volume execution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Automic</a:t>
            </a:r>
            <a:r>
              <a:rPr lang="en-US" dirty="0"/>
              <a:t> </a:t>
            </a:r>
            <a:r>
              <a:rPr lang="en-US" dirty="0" err="1"/>
              <a:t>Jfrog</a:t>
            </a:r>
            <a:r>
              <a:rPr lang="en-US" dirty="0"/>
              <a:t> Artifactory Package allows users to retrieve artifacts or artifact folders from a specific build, build status, or the latest artifact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for enterprise environments, </a:t>
            </a:r>
            <a:r>
              <a:rPr lang="en-US" dirty="0" err="1"/>
              <a:t>Automic</a:t>
            </a:r>
            <a:r>
              <a:rPr lang="en-US" dirty="0"/>
              <a:t> Release Automation accelerates deployments to all environments from DEV to PROD, from legacy to private/public/hybrid cloud, and ensures the quality of those deployments. </a:t>
            </a:r>
          </a:p>
        </p:txBody>
      </p:sp>
    </p:spTree>
    <p:extLst>
      <p:ext uri="{BB962C8B-B14F-4D97-AF65-F5344CB8AC3E}">
        <p14:creationId xmlns:p14="http://schemas.microsoft.com/office/powerpoint/2010/main" val="85721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01F11-F5E7-4F89-AA3C-941B39E0843C}"/>
              </a:ext>
            </a:extLst>
          </p:cNvPr>
          <p:cNvSpPr txBox="1"/>
          <p:nvPr/>
        </p:nvSpPr>
        <p:spPr>
          <a:xfrm>
            <a:off x="392908" y="457200"/>
            <a:ext cx="852963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u="sng" dirty="0">
                <a:latin typeface="Algerian" panose="04020705040A02060702" pitchFamily="82" charset="0"/>
              </a:rPr>
              <a:t>Advantages-JFROG Artifactory-Artifact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Integrating a binary repository into a Continuous Delivery pipeline or a Continuous Deployment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the use of a binary artifact library for repeatable, secure, and consistent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Ensure only the right artifacts are accessed by the right credentials at the right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 more reliable rollbacks if a deployment fails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Continuous Deployments from an immutable, and approved set of binaries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40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riting implement, stationary, pen&#10;&#10;Description automatically generated">
            <a:extLst>
              <a:ext uri="{FF2B5EF4-FFF2-40B4-BE49-F238E27FC236}">
                <a16:creationId xmlns:a16="http://schemas.microsoft.com/office/drawing/2014/main" id="{9CE6432D-23F6-46A2-994C-35EF70C2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06" y="0"/>
            <a:ext cx="68567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5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171</Words>
  <Application>Microsoft Office PowerPoint</Application>
  <PresentationFormat>On-screen Show (16:9)</PresentationFormat>
  <Paragraphs>14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Algerian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Teju</cp:lastModifiedBy>
  <cp:revision>9</cp:revision>
  <dcterms:created xsi:type="dcterms:W3CDTF">2022-03-30T12:06:48Z</dcterms:created>
  <dcterms:modified xsi:type="dcterms:W3CDTF">2022-03-31T05:57:24Z</dcterms:modified>
</cp:coreProperties>
</file>