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1" r:id="rId1"/>
  </p:sldMasterIdLst>
  <p:notesMasterIdLst>
    <p:notesMasterId r:id="rId14"/>
  </p:notesMasterIdLst>
  <p:sldIdLst>
    <p:sldId id="256" r:id="rId2"/>
    <p:sldId id="257" r:id="rId3"/>
    <p:sldId id="28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8" r:id="rId12"/>
    <p:sldId id="270" r:id="rId13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2" autoAdjust="0"/>
  </p:normalViewPr>
  <p:slideViewPr>
    <p:cSldViewPr>
      <p:cViewPr varScale="1">
        <p:scale>
          <a:sx n="91" d="100"/>
          <a:sy n="91" d="100"/>
        </p:scale>
        <p:origin x="1210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Gowda" userId="a6072341792ed4ea" providerId="LiveId" clId="{80535A07-FDBB-47E2-91D4-74081D99588B}"/>
    <pc:docChg chg="undo custSel addSld delSld modSld">
      <pc:chgData name="Darshan Gowda" userId="a6072341792ed4ea" providerId="LiveId" clId="{80535A07-FDBB-47E2-91D4-74081D99588B}" dt="2022-04-04T11:31:51.040" v="202" actId="47"/>
      <pc:docMkLst>
        <pc:docMk/>
      </pc:docMkLst>
      <pc:sldChg chg="modSp mod">
        <pc:chgData name="Darshan Gowda" userId="a6072341792ed4ea" providerId="LiveId" clId="{80535A07-FDBB-47E2-91D4-74081D99588B}" dt="2022-04-04T09:31:01.343" v="108" actId="1037"/>
        <pc:sldMkLst>
          <pc:docMk/>
          <pc:sldMk cId="0" sldId="256"/>
        </pc:sldMkLst>
        <pc:spChg chg="mod">
          <ac:chgData name="Darshan Gowda" userId="a6072341792ed4ea" providerId="LiveId" clId="{80535A07-FDBB-47E2-91D4-74081D99588B}" dt="2022-04-04T09:31:01.343" v="108" actId="1037"/>
          <ac:spMkLst>
            <pc:docMk/>
            <pc:sldMk cId="0" sldId="256"/>
            <ac:spMk id="3073" creationId="{3775964F-3407-43A2-AF21-EFAB3813A76B}"/>
          </ac:spMkLst>
        </pc:spChg>
        <pc:spChg chg="mod">
          <ac:chgData name="Darshan Gowda" userId="a6072341792ed4ea" providerId="LiveId" clId="{80535A07-FDBB-47E2-91D4-74081D99588B}" dt="2022-04-04T09:27:49.674" v="0"/>
          <ac:spMkLst>
            <pc:docMk/>
            <pc:sldMk cId="0" sldId="256"/>
            <ac:spMk id="3074" creationId="{118417E9-2556-4DD7-B587-2A7814AB6083}"/>
          </ac:spMkLst>
        </pc:spChg>
      </pc:sldChg>
      <pc:sldChg chg="modSp mod">
        <pc:chgData name="Darshan Gowda" userId="a6072341792ed4ea" providerId="LiveId" clId="{80535A07-FDBB-47E2-91D4-74081D99588B}" dt="2022-04-04T09:48:46.952" v="149" actId="403"/>
        <pc:sldMkLst>
          <pc:docMk/>
          <pc:sldMk cId="0" sldId="257"/>
        </pc:sldMkLst>
        <pc:spChg chg="mod">
          <ac:chgData name="Darshan Gowda" userId="a6072341792ed4ea" providerId="LiveId" clId="{80535A07-FDBB-47E2-91D4-74081D99588B}" dt="2022-04-04T09:48:46.952" v="149" actId="403"/>
          <ac:spMkLst>
            <pc:docMk/>
            <pc:sldMk cId="0" sldId="257"/>
            <ac:spMk id="4097" creationId="{38951F6A-4C05-4CA1-9A61-4C96C459921B}"/>
          </ac:spMkLst>
        </pc:spChg>
        <pc:spChg chg="mod">
          <ac:chgData name="Darshan Gowda" userId="a6072341792ed4ea" providerId="LiveId" clId="{80535A07-FDBB-47E2-91D4-74081D99588B}" dt="2022-04-04T09:48:38.002" v="145" actId="403"/>
          <ac:spMkLst>
            <pc:docMk/>
            <pc:sldMk cId="0" sldId="257"/>
            <ac:spMk id="4098" creationId="{234D60A5-F543-4873-B9D4-7CC4EF587824}"/>
          </ac:spMkLst>
        </pc:spChg>
      </pc:sldChg>
      <pc:sldChg chg="modSp mod">
        <pc:chgData name="Darshan Gowda" userId="a6072341792ed4ea" providerId="LiveId" clId="{80535A07-FDBB-47E2-91D4-74081D99588B}" dt="2022-04-04T09:49:41.258" v="155" actId="313"/>
        <pc:sldMkLst>
          <pc:docMk/>
          <pc:sldMk cId="0" sldId="258"/>
        </pc:sldMkLst>
        <pc:spChg chg="mod">
          <ac:chgData name="Darshan Gowda" userId="a6072341792ed4ea" providerId="LiveId" clId="{80535A07-FDBB-47E2-91D4-74081D99588B}" dt="2022-04-04T09:47:25.215" v="131" actId="404"/>
          <ac:spMkLst>
            <pc:docMk/>
            <pc:sldMk cId="0" sldId="258"/>
            <ac:spMk id="5121" creationId="{83600C26-19C5-4670-A831-7D1CFFF3CE5D}"/>
          </ac:spMkLst>
        </pc:spChg>
        <pc:spChg chg="mod">
          <ac:chgData name="Darshan Gowda" userId="a6072341792ed4ea" providerId="LiveId" clId="{80535A07-FDBB-47E2-91D4-74081D99588B}" dt="2022-04-04T09:49:41.258" v="155" actId="313"/>
          <ac:spMkLst>
            <pc:docMk/>
            <pc:sldMk cId="0" sldId="258"/>
            <ac:spMk id="5122" creationId="{5E29EB7D-A6E6-4647-B493-42973BE33797}"/>
          </ac:spMkLst>
        </pc:spChg>
      </pc:sldChg>
      <pc:sldChg chg="modSp mod">
        <pc:chgData name="Darshan Gowda" userId="a6072341792ed4ea" providerId="LiveId" clId="{80535A07-FDBB-47E2-91D4-74081D99588B}" dt="2022-04-04T11:31:46.556" v="200" actId="1076"/>
        <pc:sldMkLst>
          <pc:docMk/>
          <pc:sldMk cId="0" sldId="259"/>
        </pc:sldMkLst>
        <pc:spChg chg="mod">
          <ac:chgData name="Darshan Gowda" userId="a6072341792ed4ea" providerId="LiveId" clId="{80535A07-FDBB-47E2-91D4-74081D99588B}" dt="2022-04-04T09:51:24.229" v="161" actId="1076"/>
          <ac:spMkLst>
            <pc:docMk/>
            <pc:sldMk cId="0" sldId="259"/>
            <ac:spMk id="6145" creationId="{FFF16C58-BDEB-4978-A212-E45E2603820E}"/>
          </ac:spMkLst>
        </pc:spChg>
        <pc:spChg chg="mod">
          <ac:chgData name="Darshan Gowda" userId="a6072341792ed4ea" providerId="LiveId" clId="{80535A07-FDBB-47E2-91D4-74081D99588B}" dt="2022-04-04T11:31:46.556" v="200" actId="1076"/>
          <ac:spMkLst>
            <pc:docMk/>
            <pc:sldMk cId="0" sldId="259"/>
            <ac:spMk id="6146" creationId="{CB02863E-48E7-4212-BF63-64C6A86A8CFC}"/>
          </ac:spMkLst>
        </pc:spChg>
      </pc:sldChg>
      <pc:sldChg chg="modSp add del mod">
        <pc:chgData name="Darshan Gowda" userId="a6072341792ed4ea" providerId="LiveId" clId="{80535A07-FDBB-47E2-91D4-74081D99588B}" dt="2022-04-04T11:31:51.040" v="202" actId="47"/>
        <pc:sldMkLst>
          <pc:docMk/>
          <pc:sldMk cId="0" sldId="260"/>
        </pc:sldMkLst>
        <pc:spChg chg="mod">
          <ac:chgData name="Darshan Gowda" userId="a6072341792ed4ea" providerId="LiveId" clId="{80535A07-FDBB-47E2-91D4-74081D99588B}" dt="2022-04-04T09:50:10.722" v="158"/>
          <ac:spMkLst>
            <pc:docMk/>
            <pc:sldMk cId="0" sldId="260"/>
            <ac:spMk id="7169" creationId="{E51747E0-E158-4AD7-BB5F-4ECDD6D32745}"/>
          </ac:spMkLst>
        </pc:spChg>
      </pc:sldChg>
      <pc:sldChg chg="modSp mod">
        <pc:chgData name="Darshan Gowda" userId="a6072341792ed4ea" providerId="LiveId" clId="{80535A07-FDBB-47E2-91D4-74081D99588B}" dt="2022-04-04T09:52:08.766" v="163"/>
        <pc:sldMkLst>
          <pc:docMk/>
          <pc:sldMk cId="0" sldId="261"/>
        </pc:sldMkLst>
        <pc:spChg chg="mod">
          <ac:chgData name="Darshan Gowda" userId="a6072341792ed4ea" providerId="LiveId" clId="{80535A07-FDBB-47E2-91D4-74081D99588B}" dt="2022-04-04T09:52:08.766" v="163"/>
          <ac:spMkLst>
            <pc:docMk/>
            <pc:sldMk cId="0" sldId="261"/>
            <ac:spMk id="8193" creationId="{3F9B16ED-F19B-4FD3-A825-FDBF7CE367D5}"/>
          </ac:spMkLst>
        </pc:spChg>
      </pc:sldChg>
      <pc:sldChg chg="modSp mod">
        <pc:chgData name="Darshan Gowda" userId="a6072341792ed4ea" providerId="LiveId" clId="{80535A07-FDBB-47E2-91D4-74081D99588B}" dt="2022-04-04T09:52:32.024" v="166" actId="1076"/>
        <pc:sldMkLst>
          <pc:docMk/>
          <pc:sldMk cId="0" sldId="262"/>
        </pc:sldMkLst>
        <pc:spChg chg="mod">
          <ac:chgData name="Darshan Gowda" userId="a6072341792ed4ea" providerId="LiveId" clId="{80535A07-FDBB-47E2-91D4-74081D99588B}" dt="2022-04-04T09:52:32.024" v="166" actId="1076"/>
          <ac:spMkLst>
            <pc:docMk/>
            <pc:sldMk cId="0" sldId="262"/>
            <ac:spMk id="9217" creationId="{C6B11CD1-F9BD-40EC-AC49-B31AB4134118}"/>
          </ac:spMkLst>
        </pc:spChg>
      </pc:sldChg>
      <pc:sldChg chg="modSp mod">
        <pc:chgData name="Darshan Gowda" userId="a6072341792ed4ea" providerId="LiveId" clId="{80535A07-FDBB-47E2-91D4-74081D99588B}" dt="2022-04-04T09:54:23.349" v="171" actId="115"/>
        <pc:sldMkLst>
          <pc:docMk/>
          <pc:sldMk cId="0" sldId="263"/>
        </pc:sldMkLst>
        <pc:spChg chg="mod">
          <ac:chgData name="Darshan Gowda" userId="a6072341792ed4ea" providerId="LiveId" clId="{80535A07-FDBB-47E2-91D4-74081D99588B}" dt="2022-04-04T09:54:23.349" v="171" actId="115"/>
          <ac:spMkLst>
            <pc:docMk/>
            <pc:sldMk cId="0" sldId="263"/>
            <ac:spMk id="10241" creationId="{2E9483C1-9B5F-47FC-8E92-C4D599FEFA57}"/>
          </ac:spMkLst>
        </pc:spChg>
        <pc:spChg chg="mod">
          <ac:chgData name="Darshan Gowda" userId="a6072341792ed4ea" providerId="LiveId" clId="{80535A07-FDBB-47E2-91D4-74081D99588B}" dt="2022-04-04T09:28:17.675" v="57" actId="27636"/>
          <ac:spMkLst>
            <pc:docMk/>
            <pc:sldMk cId="0" sldId="263"/>
            <ac:spMk id="10242" creationId="{9D89BD63-4FE1-4666-855C-F4D59A9BD522}"/>
          </ac:spMkLst>
        </pc:spChg>
      </pc:sldChg>
      <pc:sldChg chg="modSp mod">
        <pc:chgData name="Darshan Gowda" userId="a6072341792ed4ea" providerId="LiveId" clId="{80535A07-FDBB-47E2-91D4-74081D99588B}" dt="2022-04-04T09:54:49.356" v="176" actId="122"/>
        <pc:sldMkLst>
          <pc:docMk/>
          <pc:sldMk cId="0" sldId="264"/>
        </pc:sldMkLst>
        <pc:spChg chg="mod">
          <ac:chgData name="Darshan Gowda" userId="a6072341792ed4ea" providerId="LiveId" clId="{80535A07-FDBB-47E2-91D4-74081D99588B}" dt="2022-04-04T09:54:49.356" v="176" actId="122"/>
          <ac:spMkLst>
            <pc:docMk/>
            <pc:sldMk cId="0" sldId="264"/>
            <ac:spMk id="11265" creationId="{E238FC1F-FE33-416D-8300-C3A7CF6408E2}"/>
          </ac:spMkLst>
        </pc:spChg>
        <pc:spChg chg="mod">
          <ac:chgData name="Darshan Gowda" userId="a6072341792ed4ea" providerId="LiveId" clId="{80535A07-FDBB-47E2-91D4-74081D99588B}" dt="2022-04-04T09:28:17.697" v="58" actId="27636"/>
          <ac:spMkLst>
            <pc:docMk/>
            <pc:sldMk cId="0" sldId="264"/>
            <ac:spMk id="11266" creationId="{85E3D06F-1CF1-4C20-969C-2D1A420317C3}"/>
          </ac:spMkLst>
        </pc:spChg>
      </pc:sldChg>
      <pc:sldChg chg="modSp mod">
        <pc:chgData name="Darshan Gowda" userId="a6072341792ed4ea" providerId="LiveId" clId="{80535A07-FDBB-47E2-91D4-74081D99588B}" dt="2022-04-04T10:17:01.539" v="194" actId="207"/>
        <pc:sldMkLst>
          <pc:docMk/>
          <pc:sldMk cId="0" sldId="265"/>
        </pc:sldMkLst>
        <pc:spChg chg="mod">
          <ac:chgData name="Darshan Gowda" userId="a6072341792ed4ea" providerId="LiveId" clId="{80535A07-FDBB-47E2-91D4-74081D99588B}" dt="2022-04-04T10:17:01.539" v="194" actId="207"/>
          <ac:spMkLst>
            <pc:docMk/>
            <pc:sldMk cId="0" sldId="265"/>
            <ac:spMk id="12289" creationId="{A0E8E1D9-2B51-4238-9539-215237C2FF2C}"/>
          </ac:spMkLst>
        </pc:spChg>
        <pc:spChg chg="mod">
          <ac:chgData name="Darshan Gowda" userId="a6072341792ed4ea" providerId="LiveId" clId="{80535A07-FDBB-47E2-91D4-74081D99588B}" dt="2022-04-04T09:28:17.707" v="59" actId="27636"/>
          <ac:spMkLst>
            <pc:docMk/>
            <pc:sldMk cId="0" sldId="265"/>
            <ac:spMk id="12290" creationId="{5E7E5961-B90B-4E8B-A1F6-4BE9FAC1BC7B}"/>
          </ac:spMkLst>
        </pc:spChg>
      </pc:sldChg>
      <pc:sldChg chg="modSp mod">
        <pc:chgData name="Darshan Gowda" userId="a6072341792ed4ea" providerId="LiveId" clId="{80535A07-FDBB-47E2-91D4-74081D99588B}" dt="2022-04-04T09:28:17.723" v="60" actId="27636"/>
        <pc:sldMkLst>
          <pc:docMk/>
          <pc:sldMk cId="0" sldId="267"/>
        </pc:sldMkLst>
        <pc:spChg chg="mod">
          <ac:chgData name="Darshan Gowda" userId="a6072341792ed4ea" providerId="LiveId" clId="{80535A07-FDBB-47E2-91D4-74081D99588B}" dt="2022-04-04T09:28:17.723" v="60" actId="27636"/>
          <ac:spMkLst>
            <pc:docMk/>
            <pc:sldMk cId="0" sldId="267"/>
            <ac:spMk id="14338" creationId="{FFB7850E-4953-4887-87D5-DFE6D87A04CB}"/>
          </ac:spMkLst>
        </pc:spChg>
      </pc:sldChg>
      <pc:sldChg chg="modSp mod">
        <pc:chgData name="Darshan Gowda" userId="a6072341792ed4ea" providerId="LiveId" clId="{80535A07-FDBB-47E2-91D4-74081D99588B}" dt="2022-04-04T10:14:39.687" v="193" actId="207"/>
        <pc:sldMkLst>
          <pc:docMk/>
          <pc:sldMk cId="0" sldId="268"/>
        </pc:sldMkLst>
        <pc:spChg chg="mod">
          <ac:chgData name="Darshan Gowda" userId="a6072341792ed4ea" providerId="LiveId" clId="{80535A07-FDBB-47E2-91D4-74081D99588B}" dt="2022-04-04T10:14:39.687" v="193" actId="207"/>
          <ac:spMkLst>
            <pc:docMk/>
            <pc:sldMk cId="0" sldId="268"/>
            <ac:spMk id="15361" creationId="{2EF78F86-3812-4F2C-ABAF-8900C1D75D01}"/>
          </ac:spMkLst>
        </pc:spChg>
        <pc:spChg chg="mod">
          <ac:chgData name="Darshan Gowda" userId="a6072341792ed4ea" providerId="LiveId" clId="{80535A07-FDBB-47E2-91D4-74081D99588B}" dt="2022-04-04T09:28:17.723" v="61" actId="27636"/>
          <ac:spMkLst>
            <pc:docMk/>
            <pc:sldMk cId="0" sldId="268"/>
            <ac:spMk id="15362" creationId="{52CE0DBD-0B9C-411A-9A14-0182DA404835}"/>
          </ac:spMkLst>
        </pc:spChg>
      </pc:sldChg>
      <pc:sldChg chg="modSp mod">
        <pc:chgData name="Darshan Gowda" userId="a6072341792ed4ea" providerId="LiveId" clId="{80535A07-FDBB-47E2-91D4-74081D99588B}" dt="2022-04-04T09:28:17.801" v="64" actId="27636"/>
        <pc:sldMkLst>
          <pc:docMk/>
          <pc:sldMk cId="0" sldId="270"/>
        </pc:sldMkLst>
        <pc:spChg chg="mod">
          <ac:chgData name="Darshan Gowda" userId="a6072341792ed4ea" providerId="LiveId" clId="{80535A07-FDBB-47E2-91D4-74081D99588B}" dt="2022-04-04T09:28:17.801" v="64" actId="27636"/>
          <ac:spMkLst>
            <pc:docMk/>
            <pc:sldMk cId="0" sldId="270"/>
            <ac:spMk id="17410" creationId="{ED000656-0C5F-47C0-9AF6-4CC207958C9D}"/>
          </ac:spMkLst>
        </pc:spChg>
      </pc:sldChg>
      <pc:sldChg chg="modSp mod">
        <pc:chgData name="Darshan Gowda" userId="a6072341792ed4ea" providerId="LiveId" clId="{80535A07-FDBB-47E2-91D4-74081D99588B}" dt="2022-04-04T10:05:44.697" v="184" actId="115"/>
        <pc:sldMkLst>
          <pc:docMk/>
          <pc:sldMk cId="0" sldId="272"/>
        </pc:sldMkLst>
        <pc:spChg chg="mod">
          <ac:chgData name="Darshan Gowda" userId="a6072341792ed4ea" providerId="LiveId" clId="{80535A07-FDBB-47E2-91D4-74081D99588B}" dt="2022-04-04T10:05:44.697" v="184" actId="115"/>
          <ac:spMkLst>
            <pc:docMk/>
            <pc:sldMk cId="0" sldId="272"/>
            <ac:spMk id="19457" creationId="{575DA483-EE01-4AF0-B945-1BBDC2AB1E89}"/>
          </ac:spMkLst>
        </pc:spChg>
        <pc:spChg chg="mod">
          <ac:chgData name="Darshan Gowda" userId="a6072341792ed4ea" providerId="LiveId" clId="{80535A07-FDBB-47E2-91D4-74081D99588B}" dt="2022-04-04T09:28:09.279" v="42" actId="27636"/>
          <ac:spMkLst>
            <pc:docMk/>
            <pc:sldMk cId="0" sldId="272"/>
            <ac:spMk id="19458" creationId="{6DEDE508-6B96-4393-A311-6A428BB5DDB9}"/>
          </ac:spMkLst>
        </pc:spChg>
      </pc:sldChg>
      <pc:sldChg chg="modSp del mod">
        <pc:chgData name="Darshan Gowda" userId="a6072341792ed4ea" providerId="LiveId" clId="{80535A07-FDBB-47E2-91D4-74081D99588B}" dt="2022-04-04T10:11:35.117" v="186" actId="47"/>
        <pc:sldMkLst>
          <pc:docMk/>
          <pc:sldMk cId="0" sldId="273"/>
        </pc:sldMkLst>
        <pc:spChg chg="mod">
          <ac:chgData name="Darshan Gowda" userId="a6072341792ed4ea" providerId="LiveId" clId="{80535A07-FDBB-47E2-91D4-74081D99588B}" dt="2022-04-04T10:11:28.054" v="185" actId="207"/>
          <ac:spMkLst>
            <pc:docMk/>
            <pc:sldMk cId="0" sldId="273"/>
            <ac:spMk id="20481" creationId="{0EE5FAED-C5FB-433A-844C-D977C97A11B3}"/>
          </ac:spMkLst>
        </pc:spChg>
        <pc:spChg chg="mod">
          <ac:chgData name="Darshan Gowda" userId="a6072341792ed4ea" providerId="LiveId" clId="{80535A07-FDBB-47E2-91D4-74081D99588B}" dt="2022-04-04T10:11:28.054" v="185" actId="207"/>
          <ac:spMkLst>
            <pc:docMk/>
            <pc:sldMk cId="0" sldId="273"/>
            <ac:spMk id="20482" creationId="{87024FC9-7D5F-42ED-BC46-405240277D81}"/>
          </ac:spMkLst>
        </pc:spChg>
      </pc:sldChg>
      <pc:sldChg chg="modSp del mod">
        <pc:chgData name="Darshan Gowda" userId="a6072341792ed4ea" providerId="LiveId" clId="{80535A07-FDBB-47E2-91D4-74081D99588B}" dt="2022-04-04T10:11:51.600" v="188" actId="47"/>
        <pc:sldMkLst>
          <pc:docMk/>
          <pc:sldMk cId="0" sldId="274"/>
        </pc:sldMkLst>
        <pc:spChg chg="mod">
          <ac:chgData name="Darshan Gowda" userId="a6072341792ed4ea" providerId="LiveId" clId="{80535A07-FDBB-47E2-91D4-74081D99588B}" dt="2022-04-04T10:11:40.955" v="187" actId="207"/>
          <ac:spMkLst>
            <pc:docMk/>
            <pc:sldMk cId="0" sldId="274"/>
            <ac:spMk id="21505" creationId="{4C50CA83-2B7A-47DD-B35D-EB3979560CBF}"/>
          </ac:spMkLst>
        </pc:spChg>
      </pc:sldChg>
      <pc:sldChg chg="modSp del mod">
        <pc:chgData name="Darshan Gowda" userId="a6072341792ed4ea" providerId="LiveId" clId="{80535A07-FDBB-47E2-91D4-74081D99588B}" dt="2022-04-04T10:12:09.336" v="190" actId="47"/>
        <pc:sldMkLst>
          <pc:docMk/>
          <pc:sldMk cId="0" sldId="275"/>
        </pc:sldMkLst>
        <pc:spChg chg="mod">
          <ac:chgData name="Darshan Gowda" userId="a6072341792ed4ea" providerId="LiveId" clId="{80535A07-FDBB-47E2-91D4-74081D99588B}" dt="2022-04-04T10:11:56.509" v="189" actId="207"/>
          <ac:spMkLst>
            <pc:docMk/>
            <pc:sldMk cId="0" sldId="275"/>
            <ac:spMk id="22529" creationId="{ADCD7F50-1E6D-4796-AD5E-DBF742148247}"/>
          </ac:spMkLst>
        </pc:spChg>
        <pc:spChg chg="mod">
          <ac:chgData name="Darshan Gowda" userId="a6072341792ed4ea" providerId="LiveId" clId="{80535A07-FDBB-47E2-91D4-74081D99588B}" dt="2022-04-04T09:28:17.817" v="66" actId="27636"/>
          <ac:spMkLst>
            <pc:docMk/>
            <pc:sldMk cId="0" sldId="275"/>
            <ac:spMk id="22530" creationId="{88510C8D-EE94-4C0B-AA71-721F1E8F0B6F}"/>
          </ac:spMkLst>
        </pc:spChg>
      </pc:sldChg>
      <pc:sldChg chg="modSp del mod">
        <pc:chgData name="Darshan Gowda" userId="a6072341792ed4ea" providerId="LiveId" clId="{80535A07-FDBB-47E2-91D4-74081D99588B}" dt="2022-04-04T10:04:43.302" v="180" actId="47"/>
        <pc:sldMkLst>
          <pc:docMk/>
          <pc:sldMk cId="0" sldId="276"/>
        </pc:sldMkLst>
        <pc:spChg chg="mod">
          <ac:chgData name="Darshan Gowda" userId="a6072341792ed4ea" providerId="LiveId" clId="{80535A07-FDBB-47E2-91D4-74081D99588B}" dt="2022-04-04T09:28:17.754" v="63" actId="27636"/>
          <ac:spMkLst>
            <pc:docMk/>
            <pc:sldMk cId="0" sldId="276"/>
            <ac:spMk id="23554" creationId="{FF43D33B-2C2E-48EE-BAFF-29DF7E82FA0A}"/>
          </ac:spMkLst>
        </pc:spChg>
      </pc:sldChg>
      <pc:sldChg chg="modSp del mod">
        <pc:chgData name="Darshan Gowda" userId="a6072341792ed4ea" providerId="LiveId" clId="{80535A07-FDBB-47E2-91D4-74081D99588B}" dt="2022-04-04T10:12:22.939" v="191" actId="47"/>
        <pc:sldMkLst>
          <pc:docMk/>
          <pc:sldMk cId="0" sldId="277"/>
        </pc:sldMkLst>
        <pc:spChg chg="mod">
          <ac:chgData name="Darshan Gowda" userId="a6072341792ed4ea" providerId="LiveId" clId="{80535A07-FDBB-47E2-91D4-74081D99588B}" dt="2022-04-04T09:28:17.817" v="67" actId="27636"/>
          <ac:spMkLst>
            <pc:docMk/>
            <pc:sldMk cId="0" sldId="277"/>
            <ac:spMk id="24578" creationId="{5609C7FD-F1F5-4714-874E-D91DD41C3A9E}"/>
          </ac:spMkLst>
        </pc:spChg>
      </pc:sldChg>
      <pc:sldChg chg="modSp del mod">
        <pc:chgData name="Darshan Gowda" userId="a6072341792ed4ea" providerId="LiveId" clId="{80535A07-FDBB-47E2-91D4-74081D99588B}" dt="2022-04-04T10:12:51.481" v="192" actId="47"/>
        <pc:sldMkLst>
          <pc:docMk/>
          <pc:sldMk cId="0" sldId="278"/>
        </pc:sldMkLst>
        <pc:spChg chg="mod">
          <ac:chgData name="Darshan Gowda" userId="a6072341792ed4ea" providerId="LiveId" clId="{80535A07-FDBB-47E2-91D4-74081D99588B}" dt="2022-04-04T09:28:17.833" v="68" actId="27636"/>
          <ac:spMkLst>
            <pc:docMk/>
            <pc:sldMk cId="0" sldId="278"/>
            <ac:spMk id="25602" creationId="{69346F13-44F7-46F5-8AE5-652F2DEE23D8}"/>
          </ac:spMkLst>
        </pc:spChg>
      </pc:sldChg>
      <pc:sldChg chg="modSp add del mod">
        <pc:chgData name="Darshan Gowda" userId="a6072341792ed4ea" providerId="LiveId" clId="{80535A07-FDBB-47E2-91D4-74081D99588B}" dt="2022-04-04T11:05:10.661" v="197" actId="47"/>
        <pc:sldMkLst>
          <pc:docMk/>
          <pc:sldMk cId="0" sldId="279"/>
        </pc:sldMkLst>
        <pc:spChg chg="mod">
          <ac:chgData name="Darshan Gowda" userId="a6072341792ed4ea" providerId="LiveId" clId="{80535A07-FDBB-47E2-91D4-74081D99588B}" dt="2022-04-04T09:58:40.182" v="179" actId="1076"/>
          <ac:spMkLst>
            <pc:docMk/>
            <pc:sldMk cId="0" sldId="279"/>
            <ac:spMk id="50178" creationId="{58247D11-1A1B-40A1-A824-56BC58C2D14D}"/>
          </ac:spMkLst>
        </pc:spChg>
        <pc:spChg chg="mod">
          <ac:chgData name="Darshan Gowda" userId="a6072341792ed4ea" providerId="LiveId" clId="{80535A07-FDBB-47E2-91D4-74081D99588B}" dt="2022-04-04T09:28:05.815" v="26" actId="27636"/>
          <ac:spMkLst>
            <pc:docMk/>
            <pc:sldMk cId="0" sldId="279"/>
            <ac:spMk id="50179" creationId="{785472D1-51EC-4F63-B4FE-8856EB26C1BE}"/>
          </ac:spMkLst>
        </pc:spChg>
      </pc:sldChg>
      <pc:sldChg chg="modSp">
        <pc:chgData name="Darshan Gowda" userId="a6072341792ed4ea" providerId="LiveId" clId="{80535A07-FDBB-47E2-91D4-74081D99588B}" dt="2022-04-04T09:28:17.534" v="56"/>
        <pc:sldMkLst>
          <pc:docMk/>
          <pc:sldMk cId="0" sldId="280"/>
        </pc:sldMkLst>
        <pc:spChg chg="mod">
          <ac:chgData name="Darshan Gowda" userId="a6072341792ed4ea" providerId="LiveId" clId="{80535A07-FDBB-47E2-91D4-74081D99588B}" dt="2022-04-04T09:28:17.534" v="56"/>
          <ac:spMkLst>
            <pc:docMk/>
            <pc:sldMk cId="0" sldId="280"/>
            <ac:spMk id="52226" creationId="{FA3B42EF-BCEE-4301-8B9C-890B7F209A0F}"/>
          </ac:spMkLst>
        </pc:spChg>
        <pc:spChg chg="mod">
          <ac:chgData name="Darshan Gowda" userId="a6072341792ed4ea" providerId="LiveId" clId="{80535A07-FDBB-47E2-91D4-74081D99588B}" dt="2022-04-04T09:28:17.534" v="56"/>
          <ac:spMkLst>
            <pc:docMk/>
            <pc:sldMk cId="0" sldId="280"/>
            <ac:spMk id="52227" creationId="{87327EDD-FFAC-4533-A680-92A4D48C5B17}"/>
          </ac:spMkLst>
        </pc:spChg>
      </pc:sldChg>
      <pc:sldChg chg="modSp mod">
        <pc:chgData name="Darshan Gowda" userId="a6072341792ed4ea" providerId="LiveId" clId="{80535A07-FDBB-47E2-91D4-74081D99588B}" dt="2022-04-04T09:28:17.738" v="62" actId="27636"/>
        <pc:sldMkLst>
          <pc:docMk/>
          <pc:sldMk cId="0" sldId="281"/>
        </pc:sldMkLst>
        <pc:spChg chg="mod">
          <ac:chgData name="Darshan Gowda" userId="a6072341792ed4ea" providerId="LiveId" clId="{80535A07-FDBB-47E2-91D4-74081D99588B}" dt="2022-04-04T09:28:17.534" v="56"/>
          <ac:spMkLst>
            <pc:docMk/>
            <pc:sldMk cId="0" sldId="281"/>
            <ac:spMk id="54274" creationId="{6A66D81C-10FF-43B9-8CA0-A280F71DF35B}"/>
          </ac:spMkLst>
        </pc:spChg>
        <pc:spChg chg="mod">
          <ac:chgData name="Darshan Gowda" userId="a6072341792ed4ea" providerId="LiveId" clId="{80535A07-FDBB-47E2-91D4-74081D99588B}" dt="2022-04-04T09:28:17.738" v="62" actId="27636"/>
          <ac:spMkLst>
            <pc:docMk/>
            <pc:sldMk cId="0" sldId="281"/>
            <ac:spMk id="54275" creationId="{E7AF3A9D-E6DD-4335-9008-DBFC51955B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349F0E99-E488-4384-AD82-1B6FCE9AF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598488" y="0"/>
            <a:ext cx="4800601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3A00BB0-C859-4E77-87DD-D2BB22A21A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7CAE389D-1A82-4DE0-9448-D5FD82DF8E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D54E995-7F2E-4E8C-866F-E4CD5F5768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2CAE5B68-EF27-48B6-B899-255B73648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C039D27-DB47-4B34-9F58-6E02FB6529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9EB54918-85EA-4FBA-AD03-2AD124803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ACAC72A-8CA1-4BFB-BA3B-D8C6C1EB8F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9D11DBE1-600C-40B5-B4CE-2C6283542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0FCFDAC-5F8A-4F54-9C99-EEB7A41460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FE79177-CC2F-487C-B967-7DD2BB890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CA05739-9BC6-47F8-8F8F-4B561C3272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881025BD-9AF2-47A1-8A4E-89D84C744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D8BE259-3B0F-460F-8F4A-01DDCBA36A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95B0ABF8-8F56-4ABF-98A7-6C02EF0ED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C64334C-C60F-46F7-8F17-65B0646D85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0A683EA-D583-40B9-8464-5A8264FEF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439893C-3D20-47BF-88D8-AE16EB546B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5D8A0A9E-C340-4195-A626-4027C203A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535B6B5-789A-4643-960A-95C66B7797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7EA88DE-B491-4634-9EAF-2DC080B53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22A2D00-25A7-404C-A7D8-984FF9B6D5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F66211EE-DCF5-4183-8690-3DD4E84C3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00075" y="0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1189CB1-C200-4267-B626-203CF15A81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2763" y="4381500"/>
            <a:ext cx="5965825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4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33C7-14F0-436D-B6D9-56439C2A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2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1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3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3775964F-3407-43A2-AF21-EFAB3813A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1219200"/>
            <a:ext cx="5334000" cy="1143000"/>
          </a:xfrm>
          <a:ln/>
        </p:spPr>
        <p:txBody>
          <a:bodyPr lIns="90000" tIns="46800" rIns="90000" bIns="46800">
            <a:norm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</a:t>
            </a:r>
            <a:r>
              <a:rPr lang="en-GB" altLang="en-US" sz="3200" b="1" dirty="0">
                <a:solidFill>
                  <a:srgbClr val="40BA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Unix/Linux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118417E9-2556-4DD7-B587-2A7814AB608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743200" y="3276600"/>
            <a:ext cx="6400800" cy="1754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0" indent="0" algn="ctr"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800" dirty="0"/>
              <a:t>Darshan Gowda A 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FB073993-D4AB-48CB-9CEE-295E2320A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B32F72B-9048-4E58-9BCA-CBDFEC5A7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Zip and Tar, gzip, gunzip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Various extentions – Z, bz2, zip, gzip, tgz, tar.gz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Tar oprtions c,x,z,v,f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‘c’ for compress, ‘x’ for expend, ‘z’ for zip, ‘v’ for verbose, ‘f’ force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For compression ‘tar –czvf file.tar.gz ./dirname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For Decompression ‘tar –xzvf file.tar.gz’</a:t>
            </a:r>
          </a:p>
          <a:p>
            <a:pPr lvl="2"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2EF78F86-3812-4F2C-ABAF-8900C1D75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Miscellaneous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2CE0DBD-0B9C-411A-9A14-0182DA404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790700"/>
            <a:ext cx="7772400" cy="3276600"/>
          </a:xfrm>
          <a:ln/>
        </p:spPr>
        <p:txBody>
          <a:bodyPr lIns="90000" tIns="46800" rIns="90000" bIns="46800">
            <a:normAutofit/>
          </a:bodyPr>
          <a:lstStyle/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Unix process – </a:t>
            </a:r>
            <a:r>
              <a:rPr lang="en-GB" altLang="en-US" sz="2400" dirty="0" err="1"/>
              <a:t>ps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fg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bg</a:t>
            </a:r>
            <a:r>
              <a:rPr lang="en-GB" altLang="en-US" sz="2400" dirty="0"/>
              <a:t>, kill, &amp;</a:t>
            </a:r>
          </a:p>
          <a:p>
            <a:pPr lvl="2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</a:t>
            </a:r>
            <a:r>
              <a:rPr lang="en-GB" altLang="en-US" sz="1800" dirty="0" err="1"/>
              <a:t>ps</a:t>
            </a:r>
            <a:r>
              <a:rPr lang="en-GB" altLang="en-US" sz="1800" dirty="0"/>
              <a:t>’ gives the list of processes </a:t>
            </a:r>
          </a:p>
          <a:p>
            <a:pPr lvl="2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‘kill’ can kill a process, you have to write </a:t>
            </a:r>
            <a:r>
              <a:rPr lang="en-GB" altLang="en-US" sz="1800" dirty="0" err="1"/>
              <a:t>pid</a:t>
            </a:r>
            <a:r>
              <a:rPr lang="en-GB" altLang="en-US" sz="1800" dirty="0"/>
              <a:t> given by </a:t>
            </a:r>
            <a:r>
              <a:rPr lang="en-GB" altLang="en-US" sz="1800" dirty="0" err="1"/>
              <a:t>ps</a:t>
            </a:r>
            <a:endParaRPr lang="en-GB" altLang="en-US" sz="1800" dirty="0"/>
          </a:p>
          <a:p>
            <a:pPr lvl="2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Writing ‘&amp;’ in and of a command will force process to run in background</a:t>
            </a:r>
          </a:p>
          <a:p>
            <a:pPr lvl="2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‘ctrl z’ for suspending a process, ‘ctrl c’ to kill a process</a:t>
            </a:r>
          </a:p>
          <a:p>
            <a:pPr lvl="2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</a:t>
            </a:r>
            <a:r>
              <a:rPr lang="en-GB" altLang="en-US" sz="1800" dirty="0" err="1"/>
              <a:t>bg</a:t>
            </a:r>
            <a:r>
              <a:rPr lang="en-GB" altLang="en-US" sz="1800" dirty="0"/>
              <a:t>’ running a process in background</a:t>
            </a:r>
          </a:p>
          <a:p>
            <a:pPr lvl="2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</a:t>
            </a:r>
            <a:r>
              <a:rPr lang="en-GB" altLang="en-US" sz="1800" dirty="0" err="1"/>
              <a:t>fg</a:t>
            </a:r>
            <a:r>
              <a:rPr lang="en-GB" altLang="en-US" sz="1800" dirty="0"/>
              <a:t>’ bringing a process in foreground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FFE19F90-AB0A-41EE-80A8-FBB7009D0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Editor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D000656-0C5F-47C0-9AF6-4CC207958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040" y="1295400"/>
            <a:ext cx="7772400" cy="4800600"/>
          </a:xfrm>
          <a:ln/>
        </p:spPr>
        <p:txBody>
          <a:bodyPr lIns="90000" tIns="46800" rIns="90000" bIns="46800">
            <a:norm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Why vi, fast and easy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Basic modes- edit and command, 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‘esc’ for command mode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‘</a:t>
            </a:r>
            <a:r>
              <a:rPr lang="en-GB" altLang="en-US" sz="1600" dirty="0" err="1"/>
              <a:t>i</a:t>
            </a:r>
            <a:r>
              <a:rPr lang="en-GB" altLang="en-US" sz="1600" dirty="0"/>
              <a:t>, a’ for edit mode (insert or append mode) 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Other commands using colon- :</a:t>
            </a:r>
            <a:r>
              <a:rPr lang="en-GB" altLang="en-US" sz="2000" dirty="0" err="1"/>
              <a:t>q,:w,:q</a:t>
            </a:r>
            <a:r>
              <a:rPr lang="en-GB" altLang="en-US" sz="2000" dirty="0"/>
              <a:t>!,:e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:q for quit, :w for write, :q! quit without save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:e open another file for editing, :</a:t>
            </a:r>
            <a:r>
              <a:rPr lang="en-GB" altLang="en-US" sz="1600" dirty="0" err="1"/>
              <a:t>wq</a:t>
            </a:r>
            <a:r>
              <a:rPr lang="en-GB" altLang="en-US" sz="1600" dirty="0"/>
              <a:t> write and quit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Searching using ‘/’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In command mode use ‘/’ then write the word you want to search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‘n’ for forward search, ‘N’ for backward search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Search and replace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600" dirty="0"/>
              <a:t>:s/ram/</a:t>
            </a:r>
            <a:r>
              <a:rPr lang="en-GB" altLang="en-US" sz="1600" dirty="0" err="1"/>
              <a:t>mohan</a:t>
            </a:r>
            <a:r>
              <a:rPr lang="en-GB" altLang="en-US" sz="1600" dirty="0"/>
              <a:t>  - will search string “ram” and replace with “</a:t>
            </a:r>
            <a:r>
              <a:rPr lang="en-GB" altLang="en-US" sz="1600" dirty="0" err="1"/>
              <a:t>mohan</a:t>
            </a:r>
            <a:r>
              <a:rPr lang="en-GB" altLang="en-US" sz="1600" dirty="0"/>
              <a:t>” 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Advanced vi – </a:t>
            </a:r>
            <a:r>
              <a:rPr lang="en-GB" altLang="en-US" sz="2000" b="1" dirty="0"/>
              <a:t>vim</a:t>
            </a:r>
            <a:r>
              <a:rPr lang="en-GB" altLang="en-US" sz="2000" dirty="0"/>
              <a:t>(vi improve) and </a:t>
            </a:r>
            <a:r>
              <a:rPr lang="en-GB" altLang="en-US" sz="2000" b="1" dirty="0" err="1"/>
              <a:t>gvim</a:t>
            </a:r>
            <a:r>
              <a:rPr lang="en-GB" altLang="en-US" sz="2000" dirty="0"/>
              <a:t>(gnu vim)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38951F6A-4C05-4CA1-9A61-4C96C4599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  <a:ln/>
        </p:spPr>
        <p:txBody>
          <a:bodyPr lIns="90000" tIns="46800" rIns="90000" bIns="46800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34D60A5-F543-4873-B9D4-7CC4EF587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514600"/>
            <a:ext cx="7772400" cy="2971800"/>
          </a:xfrm>
          <a:ln/>
        </p:spPr>
        <p:txBody>
          <a:bodyPr lIns="90000" tIns="46800" rIns="90000" bIns="46800"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Introduction to Unix/Linux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Basic Utilities and Commands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Programming in Unix/Linux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Text formatting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8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A3B42EF-BCEE-4301-8B9C-890B7F209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688" y="1123838"/>
            <a:ext cx="2248711" cy="4601183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another tutorial on Linux?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7327EDD-FFAC-4533-A680-92A4D48C5B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give you brief and quick introduction</a:t>
            </a:r>
          </a:p>
          <a:p>
            <a:r>
              <a:rPr lang="en-US" altLang="en-US"/>
              <a:t>Motivations for new Linux users</a:t>
            </a:r>
          </a:p>
          <a:p>
            <a:r>
              <a:rPr lang="en-US" altLang="en-US"/>
              <a:t>Something which is more specific to our department and labs</a:t>
            </a:r>
          </a:p>
          <a:p>
            <a:r>
              <a:rPr lang="en-US" altLang="en-US"/>
              <a:t>Not a detailed description of commands, you have to relay on “man” pages</a:t>
            </a:r>
          </a:p>
          <a:p>
            <a:r>
              <a:rPr lang="en-US" altLang="en-US"/>
              <a:t>Can be served as a quick reference material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83600C26-19C5-4670-A831-7D1CFFF3C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2743200" cy="2590800"/>
          </a:xfrm>
          <a:ln/>
        </p:spPr>
        <p:txBody>
          <a:bodyPr lIns="90000" tIns="46800" rIns="90000" bIns="46800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Unix/Linux as OS</a:t>
            </a:r>
            <a:r>
              <a:rPr lang="en-GB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E29EB7D-A6E6-4647-B493-42973BE33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14800"/>
          </a:xfrm>
          <a:ln/>
        </p:spPr>
        <p:txBody>
          <a:bodyPr lIns="90000" tIns="46800" rIns="90000" bIns="46800"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Kernel and shell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Kernel is one who all the job and shell is one with whom you interface. Better known as 'Command Line Interface'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Multi-user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Each shell is a user for Linux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You can open a shell from any other computer also – remote login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FFF16C58-BDEB-4978-A212-E45E26038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231" y="762000"/>
            <a:ext cx="8382000" cy="13398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Unix/Linux as OS	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B02863E-48E7-4212-BF63-64C6A86A8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754" y="2209800"/>
            <a:ext cx="8077200" cy="2960688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Multi-tasking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Linux directory structure</a:t>
            </a:r>
            <a:r>
              <a:rPr lang="en-GB" altLang="en-US" sz="3600" dirty="0"/>
              <a:t>	</a:t>
            </a:r>
          </a:p>
          <a:p>
            <a:pPr lvl="4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\   - Root directory</a:t>
            </a:r>
          </a:p>
          <a:p>
            <a:pPr lvl="4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\home  - Home directory</a:t>
            </a:r>
          </a:p>
          <a:p>
            <a:pPr lvl="4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\</a:t>
            </a:r>
            <a:r>
              <a:rPr lang="en-GB" altLang="en-US" dirty="0" err="1"/>
              <a:t>usr</a:t>
            </a:r>
            <a:r>
              <a:rPr lang="en-GB" altLang="en-US" dirty="0"/>
              <a:t>\bin  - Most </a:t>
            </a:r>
            <a:r>
              <a:rPr lang="en-GB" altLang="en-US" dirty="0" err="1"/>
              <a:t>commanly</a:t>
            </a:r>
            <a:r>
              <a:rPr lang="en-GB" altLang="en-US" dirty="0"/>
              <a:t> used binaries</a:t>
            </a:r>
          </a:p>
          <a:p>
            <a:pPr lvl="4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\</a:t>
            </a:r>
            <a:r>
              <a:rPr lang="en-GB" altLang="en-US" dirty="0" err="1"/>
              <a:t>usr</a:t>
            </a:r>
            <a:r>
              <a:rPr lang="en-GB" altLang="en-US" dirty="0"/>
              <a:t>\local  - Tools those are installed specifically in the machines, </a:t>
            </a:r>
          </a:p>
          <a:p>
            <a:pPr lvl="4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better to have a look to see what is there in machine on which you are sitting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3F9B16ED-F19B-4FD3-A825-FDBF7CE36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Commands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6C6E015-3113-428B-91E0-84EFBDBA5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Unix directory structure revisited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'cd ~'  change directory to your home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'cd ~sonali' change directory to sonali's home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'cd ..'   change directory to upper directory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'cd / '    change directory to root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Use tabs to complete the file name (write partial file name and then use tab)</a:t>
            </a:r>
          </a:p>
          <a:p>
            <a:pPr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C6B11CD1-F9BD-40EC-AC49-B31AB4134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Commands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09C3B67-D430-4EBE-A380-025E078F2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495800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Some other general commands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ls,  list the files,</a:t>
            </a:r>
            <a:r>
              <a:rPr lang="en-GB" altLang="en-US" dirty="0"/>
              <a:t> 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'-a' option means 'list all', will show hidden files as well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all filenames starting with . are hidden file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Other options you can try is '-l', '--</a:t>
            </a:r>
            <a:r>
              <a:rPr lang="en-GB" altLang="en-US" dirty="0" err="1"/>
              <a:t>color</a:t>
            </a:r>
            <a:r>
              <a:rPr lang="en-GB" altLang="en-US" dirty="0"/>
              <a:t>'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/>
              <a:t>mkdir</a:t>
            </a:r>
            <a:r>
              <a:rPr lang="en-GB" altLang="en-US" sz="2400" dirty="0"/>
              <a:t>,  making new directories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rm,  removing a file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BEWARE!! There is no recycle bin in Unix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'rm -</a:t>
            </a:r>
            <a:r>
              <a:rPr lang="en-GB" altLang="en-US" dirty="0" err="1"/>
              <a:t>i</a:t>
            </a:r>
            <a:r>
              <a:rPr lang="en-GB" altLang="en-US" dirty="0"/>
              <a:t>'  will ask “are you sure that you want to delete”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'rm -r'  will do everything </a:t>
            </a:r>
            <a:r>
              <a:rPr lang="en-GB" altLang="en-US" dirty="0" err="1"/>
              <a:t>recursivily</a:t>
            </a:r>
            <a:r>
              <a:rPr lang="en-GB" altLang="en-US" dirty="0"/>
              <a:t>, '-f' force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/>
              <a:t>rmdir</a:t>
            </a:r>
            <a:r>
              <a:rPr lang="en-GB" altLang="en-US" sz="2400" dirty="0"/>
              <a:t>, remove directory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'cp', means copy  'mv', means rename or move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E9483C1-9B5F-47FC-8E92-C4D599FEF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2" y="362649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Commands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D89BD63-4FE1-4666-855C-F4D59A9BD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276850"/>
          </a:xfrm>
          <a:ln/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Permissions – important for sharing your files and restricting access on your work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'</a:t>
            </a:r>
            <a:r>
              <a:rPr lang="en-GB" altLang="en-US" sz="2000" dirty="0" err="1"/>
              <a:t>chmod</a:t>
            </a:r>
            <a:r>
              <a:rPr lang="en-GB" altLang="en-US" sz="2000" dirty="0"/>
              <a:t> </a:t>
            </a:r>
            <a:r>
              <a:rPr lang="en-GB" altLang="en-US" sz="2000" i="1" dirty="0"/>
              <a:t>755</a:t>
            </a:r>
            <a:r>
              <a:rPr lang="en-GB" altLang="en-US" sz="2000" dirty="0"/>
              <a:t>'  =&gt; </a:t>
            </a:r>
            <a:r>
              <a:rPr lang="en-GB" altLang="en-US" sz="2000" dirty="0" err="1"/>
              <a:t>rwx</a:t>
            </a:r>
            <a:r>
              <a:rPr lang="en-GB" altLang="en-US" sz="2000" dirty="0"/>
              <a:t> </a:t>
            </a:r>
            <a:r>
              <a:rPr lang="en-GB" altLang="en-US" sz="2000" dirty="0" err="1"/>
              <a:t>rwx</a:t>
            </a:r>
            <a:r>
              <a:rPr lang="en-GB" altLang="en-US" sz="2000" dirty="0"/>
              <a:t> </a:t>
            </a:r>
            <a:r>
              <a:rPr lang="en-GB" altLang="en-US" sz="2000" dirty="0" err="1"/>
              <a:t>rwx</a:t>
            </a:r>
            <a:r>
              <a:rPr lang="en-GB" altLang="en-US" sz="2000" dirty="0"/>
              <a:t> (user group all)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'</a:t>
            </a:r>
            <a:r>
              <a:rPr lang="en-GB" altLang="en-US" sz="2000" dirty="0" err="1"/>
              <a:t>chmod</a:t>
            </a:r>
            <a:r>
              <a:rPr lang="en-GB" altLang="en-US" sz="2000" dirty="0"/>
              <a:t> </a:t>
            </a:r>
            <a:r>
              <a:rPr lang="en-GB" altLang="en-US" sz="2000" i="1" dirty="0" err="1"/>
              <a:t>a+r</a:t>
            </a:r>
            <a:r>
              <a:rPr lang="en-GB" altLang="en-US" sz="2000" dirty="0"/>
              <a:t>'   =&gt; (u/g/a) ( +/ -) (r/w/x)   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‘file’ utility tells type of file like text, word or pdf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Helpful when extension is not given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Important filters- (Best way to learn is use commands)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'grep </a:t>
            </a:r>
            <a:r>
              <a:rPr lang="en-GB" altLang="en-US" sz="2000" i="1" dirty="0"/>
              <a:t>word</a:t>
            </a:r>
            <a:r>
              <a:rPr lang="en-GB" altLang="en-US" sz="2000" dirty="0"/>
              <a:t> </a:t>
            </a:r>
            <a:r>
              <a:rPr lang="en-GB" altLang="en-US" sz="2000" i="1" dirty="0"/>
              <a:t>path/filename</a:t>
            </a:r>
            <a:r>
              <a:rPr lang="en-GB" altLang="en-US" sz="2000" dirty="0"/>
              <a:t>', grep find a word in a file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pipes ' | ' : redirect output of one command to other command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'more' or 'less' shows files </a:t>
            </a:r>
            <a:r>
              <a:rPr lang="en-GB" altLang="en-US" sz="2000" dirty="0" err="1"/>
              <a:t>pagewise</a:t>
            </a:r>
            <a:endParaRPr lang="en-GB" altLang="en-US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‘find’ and ‘locate’ utility help to find a file by filename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‘find –r </a:t>
            </a:r>
            <a:r>
              <a:rPr lang="en-GB" altLang="en-US" sz="2000" i="1" dirty="0"/>
              <a:t>path </a:t>
            </a:r>
            <a:r>
              <a:rPr lang="en-GB" altLang="en-US" sz="2000" dirty="0"/>
              <a:t>–name </a:t>
            </a:r>
            <a:r>
              <a:rPr lang="en-GB" altLang="en-US" sz="2000" i="1" dirty="0"/>
              <a:t>filename’ </a:t>
            </a:r>
            <a:r>
              <a:rPr lang="en-GB" altLang="en-US" sz="2000" dirty="0"/>
              <a:t>will find the location of file in given path. Useful command as we can use wild card pattern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E238FC1F-FE33-416D-8300-C3A7CF640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3" y="-152400"/>
            <a:ext cx="7772400" cy="1143000"/>
          </a:xfrm>
          <a:ln/>
        </p:spPr>
        <p:txBody>
          <a:bodyPr lIns="90000" tIns="46800" rIns="90000" bIns="468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your home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5E3D06F-1CF1-4C20-969C-2D1A42031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87105"/>
            <a:ext cx="8229600" cy="5334000"/>
          </a:xfrm>
          <a:ln/>
        </p:spPr>
        <p:txBody>
          <a:bodyPr lIns="90000" tIns="46800" rIns="90000" bIns="46800"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Different shells – </a:t>
            </a:r>
            <a:r>
              <a:rPr lang="en-GB" altLang="en-US" sz="2000" dirty="0" err="1"/>
              <a:t>sh</a:t>
            </a:r>
            <a:r>
              <a:rPr lang="en-GB" altLang="en-US" sz="2000" dirty="0"/>
              <a:t>, </a:t>
            </a:r>
            <a:r>
              <a:rPr lang="en-GB" altLang="en-US" sz="2000" dirty="0" err="1"/>
              <a:t>csh</a:t>
            </a:r>
            <a:r>
              <a:rPr lang="en-GB" altLang="en-US" sz="2000" dirty="0"/>
              <a:t>, bash, </a:t>
            </a:r>
            <a:r>
              <a:rPr lang="en-GB" altLang="en-US" sz="2000" dirty="0" err="1"/>
              <a:t>tcsh</a:t>
            </a:r>
            <a:r>
              <a:rPr lang="en-GB" altLang="en-US" sz="2000" dirty="0"/>
              <a:t>, </a:t>
            </a:r>
            <a:r>
              <a:rPr lang="en-GB" altLang="en-US" sz="2000" dirty="0" err="1"/>
              <a:t>ksh</a:t>
            </a:r>
            <a:endParaRPr lang="en-GB" altLang="en-US" sz="2000" dirty="0"/>
          </a:p>
          <a:p>
            <a:pPr lvl="3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</a:t>
            </a:r>
            <a:r>
              <a:rPr lang="en-GB" altLang="en-US" sz="1800" dirty="0" err="1"/>
              <a:t>csh</a:t>
            </a:r>
            <a:r>
              <a:rPr lang="en-GB" altLang="en-US" sz="1800" dirty="0"/>
              <a:t>’ more programmer friendly- default in Philips lab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Different desktops – gnome, </a:t>
            </a:r>
            <a:r>
              <a:rPr lang="en-GB" altLang="en-US" sz="2000" dirty="0" err="1"/>
              <a:t>kde</a:t>
            </a:r>
            <a:r>
              <a:rPr lang="en-GB" altLang="en-US" sz="2000" dirty="0"/>
              <a:t>, windows-maker </a:t>
            </a:r>
          </a:p>
          <a:p>
            <a:pPr lvl="3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Gnome or </a:t>
            </a:r>
            <a:r>
              <a:rPr lang="en-GB" altLang="en-US" sz="1800" dirty="0" err="1"/>
              <a:t>Kde</a:t>
            </a:r>
            <a:r>
              <a:rPr lang="en-GB" altLang="en-US" sz="1800" dirty="0"/>
              <a:t> more user friendly </a:t>
            </a:r>
          </a:p>
          <a:p>
            <a:pPr lvl="3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Windows-maker – fast and simple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Setting environment variables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i="1" dirty="0"/>
              <a:t>alias</a:t>
            </a:r>
            <a:r>
              <a:rPr lang="en-GB" altLang="en-US" sz="1800" dirty="0"/>
              <a:t>, alias any command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i="1" dirty="0" err="1"/>
              <a:t>setenv</a:t>
            </a:r>
            <a:r>
              <a:rPr lang="en-GB" altLang="en-US" sz="1800" dirty="0"/>
              <a:t>, sets the variable name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PATH, is a environment variable that is searched when you type a command.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MAN PATH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LD_LIBRARY_PATH, library search path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i="1" dirty="0" err="1"/>
              <a:t>umask</a:t>
            </a:r>
            <a:r>
              <a:rPr lang="en-GB" altLang="en-US" sz="1800" dirty="0"/>
              <a:t>, default set the permissions of a new created file by you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Your </a:t>
            </a:r>
            <a:r>
              <a:rPr lang="en-GB" altLang="en-US" sz="2000" dirty="0" err="1"/>
              <a:t>cshrc</a:t>
            </a:r>
            <a:r>
              <a:rPr lang="en-GB" altLang="en-US" sz="2000" dirty="0"/>
              <a:t>/</a:t>
            </a:r>
            <a:r>
              <a:rPr lang="en-GB" altLang="en-US" sz="2000" dirty="0" err="1"/>
              <a:t>bashrc</a:t>
            </a:r>
            <a:r>
              <a:rPr lang="en-GB" altLang="en-US" sz="2000" dirty="0"/>
              <a:t> – these files are executed when you open a new shell</a:t>
            </a:r>
          </a:p>
          <a:p>
            <a:pPr lvl="3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dirty="0"/>
              <a:t>For Philips Lab users: Copy ~</a:t>
            </a:r>
            <a:r>
              <a:rPr lang="en-GB" altLang="en-US" sz="1400" dirty="0" err="1"/>
              <a:t>neeraj</a:t>
            </a:r>
            <a:r>
              <a:rPr lang="en-GB" altLang="en-US" sz="1400" dirty="0"/>
              <a:t>/.</a:t>
            </a:r>
            <a:r>
              <a:rPr lang="en-GB" altLang="en-US" sz="1400" dirty="0" err="1"/>
              <a:t>cshrc</a:t>
            </a:r>
            <a:r>
              <a:rPr lang="en-GB" altLang="en-US" sz="1400" dirty="0"/>
              <a:t> to your home.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Disk space limitation – quota, du </a:t>
            </a:r>
          </a:p>
          <a:p>
            <a:pPr lvl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‘quota –v username’ will tell your status of quota</a:t>
            </a:r>
          </a:p>
          <a:p>
            <a:pPr lvl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/>
              <a:t>‘du –</a:t>
            </a:r>
            <a:r>
              <a:rPr lang="en-GB" altLang="en-US" sz="1800" dirty="0" err="1"/>
              <a:t>sh</a:t>
            </a:r>
            <a:r>
              <a:rPr lang="en-GB" altLang="en-US" sz="1800" dirty="0"/>
              <a:t> filename’  tells disk usage of a file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1901</TotalTime>
  <Words>983</Words>
  <Application>Microsoft Office PowerPoint</Application>
  <PresentationFormat>On-screen Show (4:3)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Times New Roman</vt:lpstr>
      <vt:lpstr>Wingdings 2</vt:lpstr>
      <vt:lpstr>Frame</vt:lpstr>
      <vt:lpstr>Introduction to Unix/Linux</vt:lpstr>
      <vt:lpstr>Plan</vt:lpstr>
      <vt:lpstr>Why another tutorial on Linux?</vt:lpstr>
      <vt:lpstr>Introduction to Unix/Linux as OS </vt:lpstr>
      <vt:lpstr>Introduction to Unix/Linux as OS </vt:lpstr>
      <vt:lpstr>File Commands</vt:lpstr>
      <vt:lpstr>File Commands</vt:lpstr>
      <vt:lpstr>File Commands</vt:lpstr>
      <vt:lpstr>Setting your home</vt:lpstr>
      <vt:lpstr>Backups</vt:lpstr>
      <vt:lpstr>Miscellaneous</vt:lpstr>
      <vt:lpstr>Vi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Unix</dc:title>
  <dc:creator>DARSHAN GOWDA A R</dc:creator>
  <cp:lastModifiedBy>Darshan Gowda</cp:lastModifiedBy>
  <cp:revision>48</cp:revision>
  <dcterms:modified xsi:type="dcterms:W3CDTF">2022-04-05T04:46:26Z</dcterms:modified>
</cp:coreProperties>
</file>