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 id="2147483699" r:id="rId2"/>
  </p:sldMasterIdLst>
  <p:notesMasterIdLst>
    <p:notesMasterId r:id="rId12"/>
  </p:notesMasterIdLst>
  <p:sldIdLst>
    <p:sldId id="260" r:id="rId3"/>
    <p:sldId id="256" r:id="rId4"/>
    <p:sldId id="257" r:id="rId5"/>
    <p:sldId id="258" r:id="rId6"/>
    <p:sldId id="261" r:id="rId7"/>
    <p:sldId id="262" r:id="rId8"/>
    <p:sldId id="263" r:id="rId9"/>
    <p:sldId id="265" r:id="rId10"/>
    <p:sldId id="264" r:id="rId11"/>
  </p:sldIdLst>
  <p:sldSz cx="9144000" cy="6858000" type="screen4x3"/>
  <p:notesSz cx="7559675" cy="10691813"/>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D9624034-8688-45A6-B9AB-9069DB031F57}" type="datetimeFigureOut">
              <a:rPr lang="en-US" smtClean="0"/>
              <a:t>04-Apr-22</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272294C-48E4-4843-AD51-84AB3DF8F1AC}" type="slidenum">
              <a:rPr lang="en-US" smtClean="0"/>
              <a:t>‹#›</a:t>
            </a:fld>
            <a:endParaRPr lang="en-US"/>
          </a:p>
        </p:txBody>
      </p:sp>
    </p:spTree>
    <p:extLst>
      <p:ext uri="{BB962C8B-B14F-4D97-AF65-F5344CB8AC3E}">
        <p14:creationId xmlns:p14="http://schemas.microsoft.com/office/powerpoint/2010/main" val="401500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72294C-48E4-4843-AD51-84AB3DF8F1AC}" type="slidenum">
              <a:rPr lang="en-US" smtClean="0"/>
              <a:t>2</a:t>
            </a:fld>
            <a:endParaRPr lang="en-US"/>
          </a:p>
        </p:txBody>
      </p:sp>
    </p:spTree>
    <p:extLst>
      <p:ext uri="{BB962C8B-B14F-4D97-AF65-F5344CB8AC3E}">
        <p14:creationId xmlns:p14="http://schemas.microsoft.com/office/powerpoint/2010/main" val="1215019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72294C-48E4-4843-AD51-84AB3DF8F1AC}" type="slidenum">
              <a:rPr lang="en-US" smtClean="0"/>
              <a:t>3</a:t>
            </a:fld>
            <a:endParaRPr lang="en-US"/>
          </a:p>
        </p:txBody>
      </p:sp>
    </p:spTree>
    <p:extLst>
      <p:ext uri="{BB962C8B-B14F-4D97-AF65-F5344CB8AC3E}">
        <p14:creationId xmlns:p14="http://schemas.microsoft.com/office/powerpoint/2010/main" val="2572080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72294C-48E4-4843-AD51-84AB3DF8F1AC}" type="slidenum">
              <a:rPr lang="en-US" smtClean="0"/>
              <a:t>4</a:t>
            </a:fld>
            <a:endParaRPr lang="en-US"/>
          </a:p>
        </p:txBody>
      </p:sp>
    </p:spTree>
    <p:extLst>
      <p:ext uri="{BB962C8B-B14F-4D97-AF65-F5344CB8AC3E}">
        <p14:creationId xmlns:p14="http://schemas.microsoft.com/office/powerpoint/2010/main" val="1879481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AD8D91A-A2EE-4B54-B3C6-F6C67903BA9C}" type="datetime1">
              <a:rPr lang="en-US" smtClean="0"/>
              <a:pPr/>
              <a:t>04-Apr-22</a:t>
            </a:fld>
            <a:endParaRPr lang="en-US" dirty="0"/>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FA84A37A-AFC2-4A01-80A1-FC20F2C0D5BB}" type="slidenum">
              <a:rPr lang="en-US" smtClean="0"/>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nSpc>
                <a:spcPct val="100000"/>
              </a:lnSpc>
            </a:pPr>
            <a:fld id="{C82FD978-EB75-432E-A54B-0BD45C4BF63A}" type="datetime">
              <a:rPr lang="en-IN" sz="1200" b="0" strike="noStrike" spc="-1" smtClean="0">
                <a:solidFill>
                  <a:srgbClr val="8B8B8B"/>
                </a:solidFill>
                <a:latin typeface="Calibri"/>
              </a:rPr>
              <a:t>04-04-2022</a:t>
            </a:fld>
            <a:endParaRPr lang="en-IN" sz="12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AA6AEB75-6497-4258-895B-2F2BD641B1FD}" type="slidenum">
              <a:rPr lang="en-IN" sz="1200" b="0" strike="noStrike" spc="-1" smtClean="0">
                <a:solidFill>
                  <a:srgbClr val="8B8B8B"/>
                </a:solidFill>
                <a:latin typeface="Calibri"/>
              </a:rPr>
              <a:t>‹#›</a:t>
            </a:fld>
            <a:endParaRPr lang="en-IN" sz="1200" b="0" strike="noStrike" spc="-1">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nSpc>
                <a:spcPct val="100000"/>
              </a:lnSpc>
            </a:pPr>
            <a:fld id="{C82FD978-EB75-432E-A54B-0BD45C4BF63A}" type="datetime">
              <a:rPr lang="en-IN" sz="1200" b="0" strike="noStrike" spc="-1" smtClean="0">
                <a:solidFill>
                  <a:srgbClr val="8B8B8B"/>
                </a:solidFill>
                <a:latin typeface="Calibri"/>
              </a:rPr>
              <a:t>04-04-2022</a:t>
            </a:fld>
            <a:endParaRPr lang="en-IN" sz="12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AA6AEB75-6497-4258-895B-2F2BD641B1FD}" type="slidenum">
              <a:rPr lang="en-IN" sz="1200" b="0" strike="noStrike" spc="-1" smtClean="0">
                <a:solidFill>
                  <a:srgbClr val="8B8B8B"/>
                </a:solidFill>
                <a:latin typeface="Calibri"/>
              </a:rPr>
              <a:t>‹#›</a:t>
            </a:fld>
            <a:endParaRPr lang="en-IN" sz="1200" b="0" strike="noStrike" spc="-1">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04-Apr-22</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nSpc>
                <a:spcPct val="100000"/>
              </a:lnSpc>
            </a:pPr>
            <a:fld id="{0DE34438-3F97-49F2-8150-F3FEBC3630CC}" type="datetime">
              <a:rPr lang="en-IN" sz="1200" b="0" strike="noStrike" spc="-1" smtClean="0">
                <a:solidFill>
                  <a:srgbClr val="8B8B8B"/>
                </a:solidFill>
                <a:latin typeface="Calibri"/>
              </a:rPr>
              <a:t>04-04-2022</a:t>
            </a:fld>
            <a:endParaRPr lang="en-IN" sz="12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8100509A-91D4-4926-9503-956ABC6AC23A}" type="slidenum">
              <a:rPr lang="en-IN" sz="1200" b="0" strike="noStrike" spc="-1" smtClean="0">
                <a:solidFill>
                  <a:srgbClr val="8B8B8B"/>
                </a:solidFill>
                <a:latin typeface="Calibri"/>
              </a:rPr>
              <a:t>‹#›</a:t>
            </a:fld>
            <a:endParaRPr lang="en-IN" sz="1200" b="0" strike="noStrike" spc="-1">
              <a:latin typeface="Times New Roma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6449D82-6253-4D71-BD62-972315CC1FC8}" type="datetimeFigureOut">
              <a:rPr lang="en-US" smtClean="0"/>
              <a:t>04-Apr-22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D7E2C728-AFC5-43F6-9AF5-E1D67C4656F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nSpc>
                <a:spcPct val="100000"/>
              </a:lnSpc>
            </a:pPr>
            <a:fld id="{0DE34438-3F97-49F2-8150-F3FEBC3630CC}" type="datetime">
              <a:rPr lang="en-IN" sz="1200" b="0" strike="noStrike" spc="-1" smtClean="0">
                <a:solidFill>
                  <a:srgbClr val="8B8B8B"/>
                </a:solidFill>
                <a:latin typeface="Calibri"/>
              </a:rPr>
              <a:t>04-04-2022</a:t>
            </a:fld>
            <a:endParaRPr lang="en-IN" sz="120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8100509A-91D4-4926-9503-956ABC6AC23A}" type="slidenum">
              <a:rPr lang="en-IN" sz="1200" b="0" strike="noStrike" spc="-1" smtClean="0">
                <a:solidFill>
                  <a:srgbClr val="8B8B8B"/>
                </a:solidFill>
                <a:latin typeface="Calibri"/>
              </a:rPr>
              <a:t>‹#›</a:t>
            </a:fld>
            <a:endParaRPr lang="en-IN" sz="1200" b="0" strike="noStrike" spc="-1">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lnSpc>
                <a:spcPct val="100000"/>
              </a:lnSpc>
            </a:pPr>
            <a:fld id="{0DE34438-3F97-49F2-8150-F3FEBC3630CC}" type="datetime">
              <a:rPr lang="en-IN" sz="1200" b="0" strike="noStrike" spc="-1" smtClean="0">
                <a:solidFill>
                  <a:srgbClr val="8B8B8B"/>
                </a:solidFill>
                <a:latin typeface="Calibri"/>
              </a:rPr>
              <a:t>04-04-2022</a:t>
            </a:fld>
            <a:endParaRPr lang="en-IN" sz="1200" b="0" strike="noStrike" spc="-1">
              <a:latin typeface="Times New Roman"/>
            </a:endParaRPr>
          </a:p>
        </p:txBody>
      </p:sp>
      <p:sp>
        <p:nvSpPr>
          <p:cNvPr id="8" name="Footer Placeholder 7"/>
          <p:cNvSpPr>
            <a:spLocks noGrp="1"/>
          </p:cNvSpPr>
          <p:nvPr>
            <p:ph type="ftr" sz="quarter" idx="11"/>
          </p:nvPr>
        </p:nvSpPr>
        <p:spPr/>
        <p:txBody>
          <a:bodyPr/>
          <a:lstStyle/>
          <a:p>
            <a:endParaRPr lang="en-IN"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8100509A-91D4-4926-9503-956ABC6AC23A}" type="slidenum">
              <a:rPr lang="en-IN" sz="1200" b="0" strike="noStrike" spc="-1" smtClean="0">
                <a:solidFill>
                  <a:srgbClr val="8B8B8B"/>
                </a:solidFill>
                <a:latin typeface="Calibri"/>
              </a:rPr>
              <a:t>‹#›</a:t>
            </a:fld>
            <a:endParaRPr lang="en-IN" sz="1200" b="0" strike="noStrike" spc="-1">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7CB97365-EBCA-4027-87D5-99FC1D4DF0BB}" type="datetimeFigureOut">
              <a:rPr lang="en-US" smtClean="0"/>
              <a:pPr eaLnBrk="1" latinLnBrk="0" hangingPunct="1"/>
              <a:t>04-Apr-22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0DE34438-3F97-49F2-8150-F3FEBC3630CC}" type="datetime">
              <a:rPr lang="en-IN" sz="1200" b="0" strike="noStrike" spc="-1" smtClean="0">
                <a:solidFill>
                  <a:srgbClr val="8B8B8B"/>
                </a:solidFill>
                <a:latin typeface="Calibri"/>
              </a:rPr>
              <a:t>04-04-2022</a:t>
            </a:fld>
            <a:endParaRPr lang="en-IN" sz="1200" b="0" strike="noStrike" spc="-1">
              <a:latin typeface="Times New Roman"/>
            </a:endParaRPr>
          </a:p>
        </p:txBody>
      </p:sp>
      <p:sp>
        <p:nvSpPr>
          <p:cNvPr id="3" name="Footer Placeholder 2"/>
          <p:cNvSpPr>
            <a:spLocks noGrp="1"/>
          </p:cNvSpPr>
          <p:nvPr>
            <p:ph type="ftr" sz="quarter" idx="11"/>
          </p:nvPr>
        </p:nvSpPr>
        <p:spPr/>
        <p:txBody>
          <a:bodyPr/>
          <a:lstStyle/>
          <a:p>
            <a:endParaRPr lang="en-IN" sz="2400" b="0" strike="noStrike" spc="-1">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8100509A-91D4-4926-9503-956ABC6AC23A}" type="slidenum">
              <a:rPr lang="en-IN" sz="1200" b="0" strike="noStrike" spc="-1" smtClean="0">
                <a:solidFill>
                  <a:srgbClr val="8B8B8B"/>
                </a:solidFill>
                <a:latin typeface="Calibri"/>
              </a:rPr>
              <a:t>‹#›</a:t>
            </a:fld>
            <a:endParaRPr lang="en-IN" sz="1200" b="0" strike="noStrike" spc="-1">
              <a:latin typeface="Times New Roman"/>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nSpc>
                <a:spcPct val="100000"/>
              </a:lnSpc>
            </a:pPr>
            <a:fld id="{0DE34438-3F97-49F2-8150-F3FEBC3630CC}" type="datetime">
              <a:rPr lang="en-IN" sz="1200" b="0" strike="noStrike" spc="-1" smtClean="0">
                <a:solidFill>
                  <a:srgbClr val="8B8B8B"/>
                </a:solidFill>
                <a:latin typeface="Calibri"/>
              </a:rPr>
              <a:t>04-04-2022</a:t>
            </a:fld>
            <a:endParaRPr lang="en-IN" sz="120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8100509A-91D4-4926-9503-956ABC6AC23A}" type="slidenum">
              <a:rPr lang="en-IN" sz="1200" b="0" strike="noStrike" spc="-1" smtClean="0">
                <a:solidFill>
                  <a:srgbClr val="8B8B8B"/>
                </a:solidFill>
                <a:latin typeface="Calibri"/>
              </a:rPr>
              <a:t>‹#›</a:t>
            </a:fld>
            <a:endParaRPr lang="en-IN" sz="1200" b="0" strike="noStrike" spc="-1">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nSpc>
                <a:spcPct val="100000"/>
              </a:lnSpc>
            </a:pPr>
            <a:fld id="{C82FD978-EB75-432E-A54B-0BD45C4BF63A}" type="datetime">
              <a:rPr lang="en-IN" sz="1200" b="0" strike="noStrike" spc="-1" smtClean="0">
                <a:solidFill>
                  <a:srgbClr val="8B8B8B"/>
                </a:solidFill>
                <a:latin typeface="Calibri"/>
              </a:rPr>
              <a:t>04-04-2022</a:t>
            </a:fld>
            <a:endParaRPr lang="en-IN" sz="12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AA6AEB75-6497-4258-895B-2F2BD641B1FD}" type="slidenum">
              <a:rPr lang="en-IN" sz="1200" b="0" strike="noStrike" spc="-1" smtClean="0">
                <a:solidFill>
                  <a:srgbClr val="8B8B8B"/>
                </a:solidFill>
                <a:latin typeface="Calibri"/>
              </a:rPr>
              <a:t>‹#›</a:t>
            </a:fld>
            <a:endParaRPr lang="en-IN" sz="1200" b="0" strike="noStrike" spc="-1">
              <a:latin typeface="Times New Roman"/>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lnSpc>
                <a:spcPct val="100000"/>
              </a:lnSpc>
            </a:pPr>
            <a:fld id="{0DE34438-3F97-49F2-8150-F3FEBC3630CC}" type="datetime">
              <a:rPr lang="en-IN" sz="1200" b="0" strike="noStrike" spc="-1" smtClean="0">
                <a:solidFill>
                  <a:srgbClr val="8B8B8B"/>
                </a:solidFill>
                <a:latin typeface="Calibri"/>
              </a:rPr>
              <a:t>04-04-2022</a:t>
            </a:fld>
            <a:endParaRPr lang="en-IN" sz="120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8100509A-91D4-4926-9503-956ABC6AC23A}" type="slidenum">
              <a:rPr lang="en-IN" sz="1200" b="0" strike="noStrike" spc="-1" smtClean="0">
                <a:solidFill>
                  <a:srgbClr val="8B8B8B"/>
                </a:solidFill>
                <a:latin typeface="Calibri"/>
              </a:rPr>
              <a:t>‹#›</a:t>
            </a:fld>
            <a:endParaRPr lang="en-IN" sz="1200" b="0" strike="noStrike" spc="-1">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nSpc>
                <a:spcPct val="100000"/>
              </a:lnSpc>
            </a:pPr>
            <a:fld id="{0DE34438-3F97-49F2-8150-F3FEBC3630CC}" type="datetime">
              <a:rPr lang="en-IN" sz="1200" b="0" strike="noStrike" spc="-1" smtClean="0">
                <a:solidFill>
                  <a:srgbClr val="8B8B8B"/>
                </a:solidFill>
                <a:latin typeface="Calibri"/>
              </a:rPr>
              <a:t>04-04-2022</a:t>
            </a:fld>
            <a:endParaRPr lang="en-IN" sz="12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8100509A-91D4-4926-9503-956ABC6AC23A}" type="slidenum">
              <a:rPr lang="en-IN" sz="1200" b="0" strike="noStrike" spc="-1" smtClean="0">
                <a:solidFill>
                  <a:srgbClr val="8B8B8B"/>
                </a:solidFill>
                <a:latin typeface="Calibri"/>
              </a:rPr>
              <a:t>‹#›</a:t>
            </a:fld>
            <a:endParaRPr lang="en-IN" sz="1200" b="0" strike="noStrike" spc="-1">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nSpc>
                <a:spcPct val="100000"/>
              </a:lnSpc>
            </a:pPr>
            <a:fld id="{0DE34438-3F97-49F2-8150-F3FEBC3630CC}" type="datetime">
              <a:rPr lang="en-IN" sz="1200" b="0" strike="noStrike" spc="-1" smtClean="0">
                <a:solidFill>
                  <a:srgbClr val="8B8B8B"/>
                </a:solidFill>
                <a:latin typeface="Calibri"/>
              </a:rPr>
              <a:t>04-04-2022</a:t>
            </a:fld>
            <a:endParaRPr lang="en-IN" sz="120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8100509A-91D4-4926-9503-956ABC6AC23A}" type="slidenum">
              <a:rPr lang="en-IN" sz="1200" b="0" strike="noStrike" spc="-1" smtClean="0">
                <a:solidFill>
                  <a:srgbClr val="8B8B8B"/>
                </a:solidFill>
                <a:latin typeface="Calibri"/>
              </a:rPr>
              <a:t>‹#›</a:t>
            </a:fld>
            <a:endParaRPr lang="en-IN" sz="1200" b="0" strike="noStrike" spc="-1">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lnSpc>
                <a:spcPct val="100000"/>
              </a:lnSpc>
            </a:pPr>
            <a:fld id="{C82FD978-EB75-432E-A54B-0BD45C4BF63A}" type="datetime">
              <a:rPr lang="en-IN" sz="1200" b="0" strike="noStrike" spc="-1" smtClean="0">
                <a:solidFill>
                  <a:srgbClr val="8B8B8B"/>
                </a:solidFill>
                <a:latin typeface="Calibri"/>
              </a:rPr>
              <a:t>04-04-2022</a:t>
            </a:fld>
            <a:endParaRPr lang="en-IN" sz="1200" b="0" strike="noStrike" spc="-1">
              <a:latin typeface="Times New Roman"/>
            </a:endParaRPr>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AA6AEB75-6497-4258-895B-2F2BD641B1FD}" type="slidenum">
              <a:rPr lang="en-IN" sz="1200" b="0" strike="noStrike" spc="-1" smtClean="0">
                <a:solidFill>
                  <a:srgbClr val="8B8B8B"/>
                </a:solidFill>
                <a:latin typeface="Calibri"/>
              </a:rPr>
              <a:t>‹#›</a:t>
            </a:fld>
            <a:endParaRPr lang="en-IN" sz="1200" b="0" strike="noStrike" spc="-1">
              <a:latin typeface="Times New Roman"/>
            </a:endParaRPr>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lnSpc>
                <a:spcPct val="100000"/>
              </a:lnSpc>
            </a:pPr>
            <a:fld id="{C82FD978-EB75-432E-A54B-0BD45C4BF63A}" type="datetime">
              <a:rPr lang="en-IN" sz="1200" b="0" strike="noStrike" spc="-1" smtClean="0">
                <a:solidFill>
                  <a:srgbClr val="8B8B8B"/>
                </a:solidFill>
                <a:latin typeface="Calibri"/>
              </a:rPr>
              <a:t>04-04-2022</a:t>
            </a:fld>
            <a:endParaRPr lang="en-IN" sz="120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AA6AEB75-6497-4258-895B-2F2BD641B1FD}" type="slidenum">
              <a:rPr lang="en-IN" sz="1200" b="0" strike="noStrike" spc="-1" smtClean="0">
                <a:solidFill>
                  <a:srgbClr val="8B8B8B"/>
                </a:solidFill>
                <a:latin typeface="Calibri"/>
              </a:rPr>
              <a:t>‹#›</a:t>
            </a:fld>
            <a:endParaRPr lang="en-IN" sz="1200" b="0" strike="noStrike" spc="-1">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lnSpc>
                <a:spcPct val="100000"/>
              </a:lnSpc>
            </a:pPr>
            <a:fld id="{C82FD978-EB75-432E-A54B-0BD45C4BF63A}" type="datetime">
              <a:rPr lang="en-IN" sz="1200" b="0" strike="noStrike" spc="-1" smtClean="0">
                <a:solidFill>
                  <a:srgbClr val="8B8B8B"/>
                </a:solidFill>
                <a:latin typeface="Calibri"/>
              </a:rPr>
              <a:t>04-04-2022</a:t>
            </a:fld>
            <a:endParaRPr lang="en-IN" sz="1200" b="0" strike="noStrike" spc="-1">
              <a:latin typeface="Times New Roman"/>
            </a:endParaRPr>
          </a:p>
        </p:txBody>
      </p:sp>
      <p:sp>
        <p:nvSpPr>
          <p:cNvPr id="8" name="Footer Placeholder 7"/>
          <p:cNvSpPr>
            <a:spLocks noGrp="1"/>
          </p:cNvSpPr>
          <p:nvPr>
            <p:ph type="ftr" sz="quarter" idx="11"/>
          </p:nvPr>
        </p:nvSpPr>
        <p:spPr/>
        <p:txBody>
          <a:bodyPr/>
          <a:lstStyle/>
          <a:p>
            <a:endParaRPr lang="en-IN"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AA6AEB75-6497-4258-895B-2F2BD641B1FD}" type="slidenum">
              <a:rPr lang="en-IN" sz="1200" b="0" strike="noStrike" spc="-1" smtClean="0">
                <a:solidFill>
                  <a:srgbClr val="8B8B8B"/>
                </a:solidFill>
                <a:latin typeface="Calibri"/>
              </a:rPr>
              <a:t>‹#›</a:t>
            </a:fld>
            <a:endParaRPr lang="en-IN" sz="1200" b="0" strike="noStrike" spc="-1">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70D3E6-EF16-4488-94A4-211508FE4682}" type="datetime1">
              <a:rPr lang="en-US" smtClean="0"/>
              <a:pPr/>
              <a:t>04-Apr-22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pPr>
              <a:lnSpc>
                <a:spcPct val="100000"/>
              </a:lnSpc>
            </a:pPr>
            <a:fld id="{C82FD978-EB75-432E-A54B-0BD45C4BF63A}" type="datetime">
              <a:rPr lang="en-IN" sz="1200" b="0" strike="noStrike" spc="-1" smtClean="0">
                <a:solidFill>
                  <a:srgbClr val="8B8B8B"/>
                </a:solidFill>
                <a:latin typeface="Calibri"/>
              </a:rPr>
              <a:t>04-04-2022</a:t>
            </a:fld>
            <a:endParaRPr lang="en-IN" sz="1200" b="0" strike="noStrike" spc="-1">
              <a:latin typeface="Times New Roman"/>
            </a:endParaRPr>
          </a:p>
        </p:txBody>
      </p:sp>
      <p:sp>
        <p:nvSpPr>
          <p:cNvPr id="3" name="Footer Placeholder 2"/>
          <p:cNvSpPr>
            <a:spLocks noGrp="1"/>
          </p:cNvSpPr>
          <p:nvPr>
            <p:ph type="ftr" sz="quarter" idx="11"/>
          </p:nvPr>
        </p:nvSpPr>
        <p:spPr/>
        <p:txBody>
          <a:bodyPr/>
          <a:lstStyle/>
          <a:p>
            <a:endParaRPr lang="en-IN" sz="2400" b="0" strike="noStrike" spc="-1">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AA6AEB75-6497-4258-895B-2F2BD641B1FD}" type="slidenum">
              <a:rPr lang="en-IN" sz="1200" b="0" strike="noStrike" spc="-1" smtClean="0">
                <a:solidFill>
                  <a:srgbClr val="8B8B8B"/>
                </a:solidFill>
                <a:latin typeface="Calibri"/>
              </a:rPr>
              <a:t>‹#›</a:t>
            </a:fld>
            <a:endParaRPr lang="en-IN" sz="1200" b="0" strike="noStrike" spc="-1">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lnSpc>
                <a:spcPct val="100000"/>
              </a:lnSpc>
            </a:pPr>
            <a:fld id="{C82FD978-EB75-432E-A54B-0BD45C4BF63A}" type="datetime">
              <a:rPr lang="en-IN" sz="1200" b="0" strike="noStrike" spc="-1" smtClean="0">
                <a:solidFill>
                  <a:srgbClr val="8B8B8B"/>
                </a:solidFill>
                <a:latin typeface="Calibri"/>
              </a:rPr>
              <a:t>04-04-2022</a:t>
            </a:fld>
            <a:endParaRPr lang="en-IN" sz="120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AA6AEB75-6497-4258-895B-2F2BD641B1FD}" type="slidenum">
              <a:rPr lang="en-IN" sz="1200" b="0" strike="noStrike" spc="-1" smtClean="0">
                <a:solidFill>
                  <a:srgbClr val="8B8B8B"/>
                </a:solidFill>
                <a:latin typeface="Calibri"/>
              </a:rPr>
              <a:t>‹#›</a:t>
            </a:fld>
            <a:endParaRPr lang="en-IN" sz="1200" b="0" strike="noStrike" spc="-1">
              <a:latin typeface="Times New Roman"/>
            </a:endParaRPr>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pPr>
              <a:lnSpc>
                <a:spcPct val="100000"/>
              </a:lnSpc>
            </a:pPr>
            <a:fld id="{C82FD978-EB75-432E-A54B-0BD45C4BF63A}" type="datetime">
              <a:rPr lang="en-IN" sz="1200" b="0" strike="noStrike" spc="-1" smtClean="0">
                <a:solidFill>
                  <a:srgbClr val="8B8B8B"/>
                </a:solidFill>
                <a:latin typeface="Calibri"/>
              </a:rPr>
              <a:t>04-04-2022</a:t>
            </a:fld>
            <a:endParaRPr lang="en-IN" sz="12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AA6AEB75-6497-4258-895B-2F2BD641B1FD}" type="slidenum">
              <a:rPr lang="en-IN" sz="1200" b="0" strike="noStrike" spc="-1" smtClean="0">
                <a:solidFill>
                  <a:srgbClr val="8B8B8B"/>
                </a:solidFill>
                <a:latin typeface="Calibri"/>
              </a:rPr>
              <a:t>‹#›</a:t>
            </a:fld>
            <a:endParaRPr lang="en-IN" sz="1200" b="0" strike="noStrike" spc="-1">
              <a:latin typeface="Times New Roman"/>
            </a:endParaRPr>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pPr>
              <a:lnSpc>
                <a:spcPct val="100000"/>
              </a:lnSpc>
            </a:pPr>
            <a:fld id="{C82FD978-EB75-432E-A54B-0BD45C4BF63A}" type="datetime">
              <a:rPr lang="en-IN" sz="1200" b="0" strike="noStrike" spc="-1" smtClean="0">
                <a:solidFill>
                  <a:srgbClr val="8B8B8B"/>
                </a:solidFill>
                <a:latin typeface="Calibri"/>
              </a:rPr>
              <a:t>04-04-2022</a:t>
            </a:fld>
            <a:endParaRPr lang="en-IN" sz="1200" b="0" strike="noStrike" spc="-1">
              <a:latin typeface="Times New Roman"/>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sz="2400" b="0" strike="noStrike" spc="-1">
              <a:latin typeface="Times New Roman"/>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pPr algn="r">
              <a:lnSpc>
                <a:spcPct val="100000"/>
              </a:lnSpc>
            </a:pPr>
            <a:fld id="{AA6AEB75-6497-4258-895B-2F2BD641B1FD}" type="slidenum">
              <a:rPr lang="en-IN" sz="1200" b="0" strike="noStrike" spc="-1" smtClean="0">
                <a:solidFill>
                  <a:srgbClr val="8B8B8B"/>
                </a:solidFill>
                <a:latin typeface="Calibri"/>
              </a:rPr>
              <a:t>‹#›</a:t>
            </a:fld>
            <a:endParaRPr lang="en-IN" sz="1200" b="0" strike="noStrike" spc="-1">
              <a:latin typeface="Times New Roman"/>
            </a:endParaRPr>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pPr>
              <a:lnSpc>
                <a:spcPct val="100000"/>
              </a:lnSpc>
            </a:pPr>
            <a:fld id="{0DE34438-3F97-49F2-8150-F3FEBC3630CC}" type="datetime">
              <a:rPr lang="en-IN" sz="1200" b="0" strike="noStrike" spc="-1" smtClean="0">
                <a:solidFill>
                  <a:srgbClr val="8B8B8B"/>
                </a:solidFill>
                <a:latin typeface="Calibri"/>
              </a:rPr>
              <a:t>04-04-2022</a:t>
            </a:fld>
            <a:endParaRPr lang="en-IN" sz="1200" b="0" strike="noStrike" spc="-1">
              <a:latin typeface="Times New Roman"/>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sz="2400" b="0" strike="noStrike" spc="-1">
              <a:latin typeface="Times New Roman"/>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pPr algn="r">
              <a:lnSpc>
                <a:spcPct val="100000"/>
              </a:lnSpc>
            </a:pPr>
            <a:fld id="{8100509A-91D4-4926-9503-956ABC6AC23A}" type="slidenum">
              <a:rPr lang="en-IN" sz="1200" b="0" strike="noStrike" spc="-1" smtClean="0">
                <a:solidFill>
                  <a:srgbClr val="8B8B8B"/>
                </a:solidFill>
                <a:latin typeface="Calibri"/>
              </a:rPr>
              <a:t>‹#›</a:t>
            </a:fld>
            <a:endParaRPr lang="en-IN" sz="1200" b="0" strike="noStrike" spc="-1">
              <a:latin typeface="Times New Roman"/>
            </a:endParaRPr>
          </a:p>
        </p:txBody>
      </p:sp>
    </p:spTree>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owershow.com/relay.php?pid=9571086&amp;url=https://blog.paradisetechsoft.com/jira-tutorial-for-beginner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a:t>
            </a:r>
            <a:r>
              <a:rPr lang="en-US" dirty="0" err="1" smtClean="0"/>
              <a:t>Sheeraz</a:t>
            </a:r>
            <a:r>
              <a:rPr lang="en-US" dirty="0" smtClean="0"/>
              <a:t> </a:t>
            </a:r>
            <a:r>
              <a:rPr lang="en-US" dirty="0" err="1" smtClean="0"/>
              <a:t>Zulfi</a:t>
            </a:r>
            <a:endParaRPr lang="en-US" dirty="0"/>
          </a:p>
        </p:txBody>
      </p:sp>
      <p:sp>
        <p:nvSpPr>
          <p:cNvPr id="2" name="Title 1"/>
          <p:cNvSpPr>
            <a:spLocks noGrp="1"/>
          </p:cNvSpPr>
          <p:nvPr>
            <p:ph type="ctrTitle"/>
          </p:nvPr>
        </p:nvSpPr>
        <p:spPr/>
        <p:txBody>
          <a:bodyPr/>
          <a:lstStyle/>
          <a:p>
            <a:r>
              <a:rPr lang="en-US" dirty="0" smtClean="0"/>
              <a:t>INTRODUCTION TO JIRA</a:t>
            </a:r>
            <a:endParaRPr lang="en-US" dirty="0"/>
          </a:p>
        </p:txBody>
      </p:sp>
    </p:spTree>
    <p:extLst>
      <p:ext uri="{BB962C8B-B14F-4D97-AF65-F5344CB8AC3E}">
        <p14:creationId xmlns:p14="http://schemas.microsoft.com/office/powerpoint/2010/main" val="2678867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762120" y="380880"/>
            <a:ext cx="7772040" cy="1469520"/>
          </a:xfrm>
          <a:prstGeom prst="rect">
            <a:avLst/>
          </a:prstGeom>
          <a:noFill/>
          <a:ln>
            <a:noFill/>
          </a:ln>
        </p:spPr>
        <p:txBody>
          <a:bodyPr anchor="ctr">
            <a:normAutofit/>
          </a:bodyPr>
          <a:lstStyle/>
          <a:p>
            <a:r>
              <a:rPr lang="en-US" sz="4400" b="1" strike="noStrike" spc="-1">
                <a:solidFill>
                  <a:srgbClr val="000000"/>
                </a:solidFill>
                <a:latin typeface="Calibri"/>
                <a:ea typeface="Noto Sans CJK SC"/>
                <a:hlinkClick r:id="rId3"/>
              </a:rPr>
              <a:t>JIRA tutorial for beginners</a:t>
            </a:r>
            <a:r>
              <a:t/>
            </a:r>
            <a:br/>
            <a:endParaRPr lang="en-US" sz="4400" b="0" strike="noStrike" spc="-1">
              <a:solidFill>
                <a:srgbClr val="000000"/>
              </a:solidFill>
              <a:latin typeface="Calibri"/>
            </a:endParaRPr>
          </a:p>
        </p:txBody>
      </p:sp>
      <p:sp>
        <p:nvSpPr>
          <p:cNvPr id="83" name="TextShape 2"/>
          <p:cNvSpPr txBox="1"/>
          <p:nvPr/>
        </p:nvSpPr>
        <p:spPr>
          <a:xfrm>
            <a:off x="762120" y="1981080"/>
            <a:ext cx="7772040" cy="3733560"/>
          </a:xfrm>
          <a:prstGeom prst="rect">
            <a:avLst/>
          </a:prstGeom>
          <a:noFill/>
          <a:ln>
            <a:noFill/>
          </a:ln>
        </p:spPr>
        <p:txBody>
          <a:bodyPr>
            <a:normAutofit/>
          </a:bodyPr>
          <a:lstStyle/>
          <a:p>
            <a:pPr algn="just">
              <a:lnSpc>
                <a:spcPct val="100000"/>
              </a:lnSpc>
              <a:spcBef>
                <a:spcPts val="641"/>
              </a:spcBef>
            </a:pPr>
            <a:r>
              <a:rPr lang="en-IN" sz="3200" b="0" strike="noStrike" spc="-1">
                <a:latin typeface="Calibri"/>
              </a:rPr>
              <a:t>The name "JIRA" is inherited from the Japanese word "Gojira" which means "Godzilla". JIRA is a project management tool used for issue tracking, bug tracking, and other project management purposes.</a:t>
            </a: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457200" y="274680"/>
            <a:ext cx="8229240" cy="1142640"/>
          </a:xfrm>
          <a:prstGeom prst="rect">
            <a:avLst/>
          </a:prstGeom>
          <a:noFill/>
          <a:ln>
            <a:noFill/>
          </a:ln>
        </p:spPr>
        <p:txBody>
          <a:bodyPr anchor="ctr">
            <a:normAutofit fontScale="92500" lnSpcReduction="20000"/>
          </a:bodyPr>
          <a:lstStyle/>
          <a:p>
            <a:pPr algn="ctr">
              <a:lnSpc>
                <a:spcPct val="100000"/>
              </a:lnSpc>
            </a:pPr>
            <a:r>
              <a:rPr lang="en-US" sz="4400" b="1" strike="noStrike" spc="-1">
                <a:solidFill>
                  <a:srgbClr val="000000"/>
                </a:solidFill>
                <a:latin typeface="Calibri"/>
              </a:rPr>
              <a:t>What is JIRA?</a:t>
            </a:r>
            <a:r>
              <a:t/>
            </a:r>
            <a:br/>
            <a:endParaRPr lang="en-US" sz="4400" b="0" strike="noStrike" spc="-1">
              <a:solidFill>
                <a:srgbClr val="000000"/>
              </a:solidFill>
              <a:latin typeface="Calibri"/>
            </a:endParaRPr>
          </a:p>
        </p:txBody>
      </p:sp>
      <p:sp>
        <p:nvSpPr>
          <p:cNvPr id="85" name="CustomShape 2"/>
          <p:cNvSpPr/>
          <p:nvPr/>
        </p:nvSpPr>
        <p:spPr>
          <a:xfrm>
            <a:off x="334440" y="4752000"/>
            <a:ext cx="830556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latin typeface="Calibri"/>
              </a:rPr>
              <a:t>If we talk about its version then the current version which has been running these days is JIRA 6 and it is completely based on Agile Methodology. JIRA  allows the developers to fix the bugs and make improvements via this tool.</a:t>
            </a:r>
            <a:endParaRPr lang="en-IN" sz="1800" b="0" strike="noStrike" spc="-1">
              <a:latin typeface="Arial"/>
            </a:endParaRPr>
          </a:p>
        </p:txBody>
      </p:sp>
      <p:pic>
        <p:nvPicPr>
          <p:cNvPr id="86" name="Picture 85"/>
          <p:cNvPicPr/>
          <p:nvPr/>
        </p:nvPicPr>
        <p:blipFill>
          <a:blip r:embed="rId3"/>
          <a:stretch/>
        </p:blipFill>
        <p:spPr>
          <a:xfrm>
            <a:off x="1440000" y="1080000"/>
            <a:ext cx="6408000" cy="33638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457200" y="216000"/>
            <a:ext cx="8229240" cy="1142640"/>
          </a:xfrm>
          <a:prstGeom prst="rect">
            <a:avLst/>
          </a:prstGeom>
          <a:noFill/>
          <a:ln>
            <a:noFill/>
          </a:ln>
        </p:spPr>
        <p:txBody>
          <a:bodyPr anchor="ctr">
            <a:normAutofit/>
          </a:bodyPr>
          <a:lstStyle/>
          <a:p>
            <a:pPr algn="ctr">
              <a:lnSpc>
                <a:spcPct val="100000"/>
              </a:lnSpc>
            </a:pPr>
            <a:r>
              <a:rPr lang="en-US" sz="4400" b="1" strike="noStrike" spc="-1" dirty="0">
                <a:solidFill>
                  <a:srgbClr val="000000"/>
                </a:solidFill>
                <a:latin typeface="Calibri"/>
              </a:rPr>
              <a:t>How JIRA works?</a:t>
            </a:r>
            <a:endParaRPr lang="en-US" sz="4400" b="0" strike="noStrike" spc="-1" dirty="0">
              <a:solidFill>
                <a:srgbClr val="000000"/>
              </a:solidFill>
              <a:latin typeface="Calibri"/>
            </a:endParaRPr>
          </a:p>
        </p:txBody>
      </p:sp>
      <p:sp>
        <p:nvSpPr>
          <p:cNvPr id="88" name="CustomShape 2"/>
          <p:cNvSpPr/>
          <p:nvPr/>
        </p:nvSpPr>
        <p:spPr>
          <a:xfrm>
            <a:off x="380880" y="4648320"/>
            <a:ext cx="8305560" cy="146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latin typeface="Calibri"/>
              </a:rPr>
              <a:t>If we talk about the work process then it permits you to organize your tasks and other priorities. It gathers contextual data or information regarding your tasks from stories, tracks your project progress, report, and tackle all of your bugs, as well as release project versions all when you perceive fit.</a:t>
            </a:r>
            <a:endParaRPr lang="en-IN" sz="1800" b="0" strike="noStrike" spc="-1">
              <a:latin typeface="Arial"/>
            </a:endParaRPr>
          </a:p>
        </p:txBody>
      </p:sp>
      <p:pic>
        <p:nvPicPr>
          <p:cNvPr id="89" name="Picture 88"/>
          <p:cNvPicPr/>
          <p:nvPr/>
        </p:nvPicPr>
        <p:blipFill>
          <a:blip r:embed="rId3"/>
          <a:stretch/>
        </p:blipFill>
        <p:spPr>
          <a:xfrm>
            <a:off x="1183680" y="1656000"/>
            <a:ext cx="6808320" cy="2723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239"/>
          <a:stretch/>
        </p:blipFill>
        <p:spPr bwMode="auto">
          <a:xfrm>
            <a:off x="0" y="1603331"/>
            <a:ext cx="9096375" cy="458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Shape 1"/>
          <p:cNvSpPr txBox="1"/>
          <p:nvPr/>
        </p:nvSpPr>
        <p:spPr>
          <a:xfrm>
            <a:off x="457200" y="216000"/>
            <a:ext cx="8229240" cy="1142640"/>
          </a:xfrm>
          <a:prstGeom prst="rect">
            <a:avLst/>
          </a:prstGeom>
          <a:noFill/>
          <a:ln>
            <a:noFill/>
          </a:ln>
        </p:spPr>
        <p:txBody>
          <a:bodyPr anchor="ctr">
            <a:normAutofit/>
          </a:bodyPr>
          <a:lstStyle/>
          <a:p>
            <a:pPr algn="ctr">
              <a:lnSpc>
                <a:spcPct val="100000"/>
              </a:lnSpc>
            </a:pPr>
            <a:r>
              <a:rPr lang="en-US" sz="4400" b="1" strike="noStrike" spc="-1" dirty="0" smtClean="0">
                <a:solidFill>
                  <a:srgbClr val="000000"/>
                </a:solidFill>
                <a:latin typeface="Calibri"/>
              </a:rPr>
              <a:t>JIRA Components</a:t>
            </a:r>
            <a:endParaRPr lang="en-US" sz="4400" b="0" strike="noStrike" spc="-1" dirty="0">
              <a:solidFill>
                <a:srgbClr val="000000"/>
              </a:solidFill>
              <a:latin typeface="Calibri"/>
            </a:endParaRPr>
          </a:p>
        </p:txBody>
      </p:sp>
    </p:spTree>
    <p:extLst>
      <p:ext uri="{BB962C8B-B14F-4D97-AF65-F5344CB8AC3E}">
        <p14:creationId xmlns:p14="http://schemas.microsoft.com/office/powerpoint/2010/main" val="1546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13" y="1502928"/>
            <a:ext cx="866775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Shape 1"/>
          <p:cNvSpPr txBox="1"/>
          <p:nvPr/>
        </p:nvSpPr>
        <p:spPr>
          <a:xfrm>
            <a:off x="457200" y="216000"/>
            <a:ext cx="8229240" cy="1142640"/>
          </a:xfrm>
          <a:prstGeom prst="rect">
            <a:avLst/>
          </a:prstGeom>
          <a:noFill/>
          <a:ln>
            <a:noFill/>
          </a:ln>
        </p:spPr>
        <p:txBody>
          <a:bodyPr anchor="ctr">
            <a:normAutofit/>
          </a:bodyPr>
          <a:lstStyle/>
          <a:p>
            <a:pPr algn="ctr">
              <a:lnSpc>
                <a:spcPct val="100000"/>
              </a:lnSpc>
            </a:pPr>
            <a:r>
              <a:rPr lang="en-US" sz="4400" b="1" spc="-1" dirty="0" smtClean="0">
                <a:solidFill>
                  <a:srgbClr val="000000"/>
                </a:solidFill>
                <a:latin typeface="Calibri"/>
              </a:rPr>
              <a:t>Basics of </a:t>
            </a:r>
            <a:r>
              <a:rPr lang="en-US" sz="4400" b="1" spc="-1" dirty="0" err="1" smtClean="0">
                <a:solidFill>
                  <a:srgbClr val="000000"/>
                </a:solidFill>
                <a:latin typeface="Calibri"/>
              </a:rPr>
              <a:t>Jira</a:t>
            </a:r>
            <a:r>
              <a:rPr lang="en-US" sz="4400" b="1" spc="-1" dirty="0" smtClean="0">
                <a:solidFill>
                  <a:srgbClr val="000000"/>
                </a:solidFill>
                <a:latin typeface="Calibri"/>
              </a:rPr>
              <a:t> Concepts</a:t>
            </a:r>
            <a:endParaRPr lang="en-US" sz="4400" b="0" strike="noStrike" spc="-1" dirty="0">
              <a:solidFill>
                <a:srgbClr val="000000"/>
              </a:solidFill>
              <a:latin typeface="Calibri"/>
            </a:endParaRPr>
          </a:p>
        </p:txBody>
      </p:sp>
    </p:spTree>
    <p:extLst>
      <p:ext uri="{BB962C8B-B14F-4D97-AF65-F5344CB8AC3E}">
        <p14:creationId xmlns:p14="http://schemas.microsoft.com/office/powerpoint/2010/main" val="279456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 y="1606463"/>
            <a:ext cx="858202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Shape 1"/>
          <p:cNvSpPr txBox="1"/>
          <p:nvPr/>
        </p:nvSpPr>
        <p:spPr>
          <a:xfrm>
            <a:off x="457200" y="216000"/>
            <a:ext cx="8229240" cy="1142640"/>
          </a:xfrm>
          <a:prstGeom prst="rect">
            <a:avLst/>
          </a:prstGeom>
          <a:noFill/>
          <a:ln>
            <a:noFill/>
          </a:ln>
        </p:spPr>
        <p:txBody>
          <a:bodyPr anchor="ctr">
            <a:normAutofit/>
          </a:bodyPr>
          <a:lstStyle/>
          <a:p>
            <a:pPr algn="ctr">
              <a:lnSpc>
                <a:spcPct val="100000"/>
              </a:lnSpc>
            </a:pPr>
            <a:r>
              <a:rPr lang="en-US" sz="4400" b="1" spc="-1" dirty="0" smtClean="0">
                <a:solidFill>
                  <a:srgbClr val="000000"/>
                </a:solidFill>
                <a:latin typeface="Calibri"/>
              </a:rPr>
              <a:t>Features</a:t>
            </a:r>
            <a:r>
              <a:rPr lang="en-US" sz="4400" b="1" spc="-1" dirty="0" smtClean="0">
                <a:solidFill>
                  <a:srgbClr val="000000"/>
                </a:solidFill>
                <a:latin typeface="Calibri"/>
              </a:rPr>
              <a:t> of </a:t>
            </a:r>
            <a:r>
              <a:rPr lang="en-US" sz="4400" b="1" spc="-1" dirty="0" err="1" smtClean="0">
                <a:solidFill>
                  <a:srgbClr val="000000"/>
                </a:solidFill>
                <a:latin typeface="Calibri"/>
              </a:rPr>
              <a:t>Jira</a:t>
            </a:r>
            <a:r>
              <a:rPr lang="en-US" sz="4400" b="1" spc="-1" dirty="0" smtClean="0">
                <a:solidFill>
                  <a:srgbClr val="000000"/>
                </a:solidFill>
                <a:latin typeface="Calibri"/>
              </a:rPr>
              <a:t> </a:t>
            </a:r>
            <a:r>
              <a:rPr lang="en-US" sz="4400" b="1" spc="-1" dirty="0" err="1" smtClean="0">
                <a:solidFill>
                  <a:srgbClr val="000000"/>
                </a:solidFill>
                <a:latin typeface="Calibri"/>
              </a:rPr>
              <a:t>Softwares</a:t>
            </a:r>
            <a:endParaRPr lang="en-US" sz="4400" b="0" strike="noStrike" spc="-1" dirty="0">
              <a:solidFill>
                <a:srgbClr val="000000"/>
              </a:solidFill>
              <a:latin typeface="Calibri"/>
            </a:endParaRPr>
          </a:p>
        </p:txBody>
      </p:sp>
    </p:spTree>
    <p:extLst>
      <p:ext uri="{BB962C8B-B14F-4D97-AF65-F5344CB8AC3E}">
        <p14:creationId xmlns:p14="http://schemas.microsoft.com/office/powerpoint/2010/main" val="140638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p:cNvSpPr txBox="1"/>
          <p:nvPr/>
        </p:nvSpPr>
        <p:spPr>
          <a:xfrm>
            <a:off x="457200" y="216000"/>
            <a:ext cx="8229240" cy="1142640"/>
          </a:xfrm>
          <a:prstGeom prst="rect">
            <a:avLst/>
          </a:prstGeom>
          <a:noFill/>
          <a:ln>
            <a:noFill/>
          </a:ln>
        </p:spPr>
        <p:txBody>
          <a:bodyPr anchor="ctr">
            <a:normAutofit/>
          </a:bodyPr>
          <a:lstStyle/>
          <a:p>
            <a:pPr algn="ctr">
              <a:lnSpc>
                <a:spcPct val="100000"/>
              </a:lnSpc>
            </a:pPr>
            <a:r>
              <a:rPr lang="en-US" sz="4400" b="0" strike="noStrike" spc="-1" dirty="0" smtClean="0">
                <a:solidFill>
                  <a:srgbClr val="000000"/>
                </a:solidFill>
                <a:latin typeface="Calibri"/>
              </a:rPr>
              <a:t>Conti..</a:t>
            </a:r>
            <a:endParaRPr lang="en-US" sz="4400" b="0" strike="noStrike" spc="-1" dirty="0">
              <a:solidFill>
                <a:srgbClr val="000000"/>
              </a:solidFill>
              <a:latin typeface="Calibri"/>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1512909"/>
            <a:ext cx="8553450"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5477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569934" y="2395529"/>
            <a:ext cx="8229240" cy="1142640"/>
          </a:xfrm>
          <a:prstGeom prst="rect">
            <a:avLst/>
          </a:prstGeom>
          <a:noFill/>
          <a:ln>
            <a:noFill/>
          </a:ln>
        </p:spPr>
        <p:txBody>
          <a:bodyPr anchor="ctr">
            <a:normAutofit/>
          </a:bodyPr>
          <a:lstStyle/>
          <a:p>
            <a:pPr algn="ctr">
              <a:lnSpc>
                <a:spcPct val="100000"/>
              </a:lnSpc>
            </a:pPr>
            <a:r>
              <a:rPr lang="en-US" sz="4400" spc="-1" dirty="0" smtClean="0">
                <a:solidFill>
                  <a:srgbClr val="000000"/>
                </a:solidFill>
                <a:latin typeface="Calibri"/>
              </a:rPr>
              <a:t>THANK YOU</a:t>
            </a:r>
            <a:endParaRPr lang="en-US" sz="4400" b="0" strike="noStrike" spc="-1" dirty="0">
              <a:solidFill>
                <a:srgbClr val="000000"/>
              </a:solidFill>
              <a:latin typeface="Calibri"/>
            </a:endParaRPr>
          </a:p>
        </p:txBody>
      </p:sp>
    </p:spTree>
    <p:extLst>
      <p:ext uri="{BB962C8B-B14F-4D97-AF65-F5344CB8AC3E}">
        <p14:creationId xmlns:p14="http://schemas.microsoft.com/office/powerpoint/2010/main" val="31480546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LAYERS_CUSTOMIZATION_2" val="UEsDBBQAAgAIAJO+llBrXzME1QIAAPcHAAAPAAAAbm9uZS9wbGF5ZXIueG1spVVbb9owFH6mUv9D5PfaMLStQqHVVAntYa0qdbe3yCQm8erYnu2Qsl+/Y+cCSYFtGhLIOTnfd26fD/HtSymiLTOWK7lEMzxFEZOpyrjMl+jL59XVNbq9ubyItaA7ZiKeLZFUkqEoYzY1XDvAPVJXLNGBAQMpirThynC3A9op0PZB5lN0eTEBF2mXqHBOLwip6xpzCwiZWyUqT2JxqkqiDbNMOmZIkwGKOuzC/RkN31JJ4naa2QOkdv8euCXpOV4sH5DUc6xMTt5MpzPy/f7TU1qwkl5xaR2VKfQLmjgJXVzT9PleZZVg1tsmcZPkE3POJxFsk9gt+OxaRtakS9Q4JCWzlubMYiFzRHq/jrMjaDCdNaEySyTd8pz62hLbeoUR7UlsoYxLK9ein9lurajJkt5+4B+TIxnHG0Ft0fLZQS2B/5m3xQS/xD8fzSVUVK0FtwW8OoTsrceLIMOocRl6HBT7AIpdeRIUGfaz4oZl4fFrr/vpDDWxZCVEyA7bOgUbnFY0dcrs7gABgm3Fgnt94EYfOIA8PBwe4PDYTWZPgroqN4y6yrCuRZN4yzOmHqgxYU43Gyosi8nI2oLJEB2TptZ2OvtJxIUrxdu/GIr3G83khz03kgD4z4l8BI6+H1xm7GXF4bVjJXTUMWi1t2GnBfbh9unYal0eXKCBaa9+GAnUEDlqcgb3PaOOkr2dnIKujaot6KLSGqT/muL1+z4vMk5sNJh+GjE5sgjitLJOlfxXGPVgQ7hFmOkZ8V5eRKc+HeiD5j3k/fQcorkIMKFkkFJ3LTbnsHAttpzVTx3FVWvAGpbWkd3mT6OF5k2P/nZ128gbEt1YxnuLuUo3Xp18Kz3yydiGVsLdHdYyXJYBOqr1+J48xvUNdKrqJ/6LRTXP/F/hbA4NjgrG8wJk8+56fsAgVErFMHwwnYq4UbLrA8YkPDW/YRLdRm4V0ojrhJDiVv5w/A1QSwMEFAACAAgAzAxsUlytsfihAwAA7wwAABgAAABub25lL2NvbW1vbl9tZXNzYWdlcy5sbmetV11zmzoQfe9M/4OGmb7dpr1v98Ehg0HJ1RgjCjhO+qJRQHE0BeQicOr76+9KOK7dNoM/8sIYydo9u+fsrhhd/ahKtBKNlqq+dP6++OwgUeeqkPXi0pll1x//cZBueV3wUtXi0qmVg67c9+9GJa8XHV8I+P3+HUKjSmgNr9o1bz/fkSwunXjMPN/HaUrGIWbeLCCURV6SeBmhEQu9MQ4d1+sKqVDNm4a3AGb0aWNh2GAcevc4YamPwagxTTOWzuKYJhkOHDd7EkjLqiutXSQ1qlWLdLdcqqYVBZI1auEvPM/Bg3yQpWzXqFKFOAJCOiERA/c2vs0yCUl2z6Y0wI6La/5QAoy8EaJGjeCFaM7xEdFk6oUb44HU51u/JQH+Ayu3shCnsTL3Mgwgk0kP3E8wLARsTrJ/HdcHkCb3z7J9QjJdNqA3JFa87HqSNooccjf2/AnLKPPimI1nWfYT95jn34ZO+zTKEhqy2ItwyCJ8lzmueR53Lk7wreOa5+C5WZLgCLQZQq4ZSa1QfTqNQ2yFeq869MRXArUKraR4trIUdSsb4LYEIsxGrmCh7gapDejUg7QnOM0S4htKHTdVTbP+q1d71z6pBtxpVPTyKaxPw4PZXzZCg+ueDWUqBOqmUBWX9cWQa4gRyjH20nROk8CIvwU9crTkWj+rptiLb9fRkGES+RRS6Gc7xk11bw0DRgndq2lE3g4bA5SezcyGkTmJAjpnmRWCIaPqdAsJr5alaIVFK00oPLdZeRCPCpgpBV/1WQPvlqbBBE2hRrwbzMb0DjQAoqPHnKATx6WTY07c4xQCwunQmci7JTd9+YM6X6TzIs2cGyWU602nNMytpOo0rBg2QUA2en1xnJsUf5mBYogXvlIBvdWXNr2QK+hxQLZoBh1BUfo4INEN+zIjX9m1R0LbgX6lma/tSODFite5AGJz3mmB1rBXyMLuGYlZ/987+R/i7aYgP2xqOQrw3Ydj8eyV/yvq420rqmU75NokbAP/FBSmnF6FcEjop/nfTuw3YWZnxp/Nz95d4hiOBkGcmanD2XpTJFYpB3dJK5TT2+POzNprYxnJQrjuRGBwsb3LlbKScJM4wOZsik1GU2g2ffPZi2SuurKwwirlN9uAYDB1lfh9Gj42qrKrJdcvie0b4NU5KPrgkt5pfMRU3GrjYH52pHE6S+lsbDGnjF5fw0R6fBw6kRGI/U0uJLwvtkpVsPQL0u2btp8mo087Xyr/A1BLAwQUAAIACADMDGxStrL3yKUAAACCAQAAKQAAAG5vbmUvcGxheWJhY2tfYW5kX25hdmlnYXRpb25fc2V0dGluZ3MueG1sdZDBCoMwEETvfoV/UOg5BHoubYX6AyuOEoiJZFfBv28iakubHnfezC47iiFiXM+6KEtFk/inUBAtYYI6vedEmWZcnBlIjHdRFvDmy5GUsN6PVQDDyYp0R5aj/0ffj1eWlmMR7/YMyQdqM0Cfc4GVpJCj2fSrVi8jdBcQD3yJyQdHjcUVS+MptPfDsH38F6ds/GwacPMtNKf2HjOCOn2oRaxs7/0FUEsDBBQAAgAIAMwMbFJmijtBLQMAAMcOAAAiAAAAbm9uZS9mbGFzaF9wdWJsaXNoaW5nX3NldHRpbmdzLnhtbOWXbU/bMBCAv/dXWJn4uAakTZpQWsT6IlWDgkhh8Am5sduccOzML+3Kr985bkvZyhbeJLZVqprYd8+d787nOjn4Xggy49qAkq1or7kbES4zxUBOW9H5qP/+U0SMpZJRoSRvRVJF5KDdSEo3FmDylFuLooYgRpr90rai3NpyP47n83kTTKn9rBLOIt80M1XEpeaGS8t1XAq6wB+7KLmJloQaAPwWSi7V2o0GIUkgHSvmBCfAWtEQne0LavIoDhJjmt1MtXKSdZRQmujpuBW9260+K5lA6ULBpQ+HaeOgH7b7lDHwDlCRwi0nOYdpjp5isObAbO6fYi+dxL8yKnJYM/WMjsLFS7uE44RyOuNLYzhCraVZjvrWtCdUGJ7Em0MrMfAhpJmFGXp2px78nTghUleWStu21Q4RPw2uKPEDmGSiNowt38lYCYxt5RSWSTHmbEgLHqKd3oDso9BeRCa0ALFoRScllySlEpMLlgrI1rrGjY0FWyW1v5Q+1EAFOZeA1cfJcRrdWQ+LynKqDd/0ajVjfGSz9lflBCML5YiAG06sIhhdV+BTzslmCshEq6IaxRKxxAhAizPgc84OqlAtgQ8ZukIThUNNLMVScBssfHNwS8Z8ojRyOZ1h4eI4mMBvPgpcUmPuoHTl4056NOj2rgfDbu9yxy+QshmV2SPhWE68KO2r8OmCSGVXehiOjDrDq6QwYNVcnbU1n56GdUVjnl8oG/f4Bgon6Evi1wHZQL9iyl/HymMS/0cPapvN6aza6H7zVmjc4oApCUycyLAlgVx2wBrAjEqipFgQmmFTNr5tzEA5gyOhQQS0ebqHQR/LtHqbwgybpNKM698j2UJio8z6Shc+mYz4868VdTsjjNmod3bYGQ0uBqOr61HvchROo7V6vLV7JrFv6tt7vD803mKLPz3rXdSJ/BCDUCtDvbQW7qSO1MmXOlJn4Uw63TiParmAPWYa9gx2GQEFYBG8oYp5zr+CUG0vXDF/zYb5B1b/9v4S1l5/2jsefD456v7vu+C5cQhvqztTfO9ek8RbL0B+pgAJBV6r/KG4vjW1P37YTeLtU40G0u5fPtuNH1BLAwQUAAIACADMDGxSfqYJshUBAADUAgAAHAAAAG5vbmUvZmxhc2hfc2tpbl9zZXR0aW5ncy54bWyNktFOgzAUhu99CoL3oItGTVgT5+KNUZdsL3CAA2lWekh7IOHt7QobqCNbr9r//z8OPaeJ3UsdtGisJL0M70NxEwRJRorMFpmlLu1BOWqBzJdh2jCTjjLSjJojTaYCFYrbd7+S2CcvUeRqXssUkOFY5nHxvFpfhQw1HlZP67eXOaCGEqMUsn1pqNG5y9/5NckP22lDEvu7O9AwbRkMCzYNJvF47n0LLb5qWQG7PjuD0Q7Jc07PKKJ6Y9C6dnlTFKCsI/7p4y9sFHSnj9kjcMaZQ3ayQrE4h3inxzS0svTqrqtRFAZdkT9in0QNqcIP7FICk3+dIsPdZ+2edndsKvykHIU99PLbzTOJJ6qfzTgJt3evWfwAUEsDBBQAAgAIAMwMbFJ3Y7XsJwMAAG8OAAAhAAAAbm9uZS9odG1sX3B1Ymxpc2hpbmdfc2V0dGluZ3MueG1s3VdtT9swEP7eX2Fl4uMa9m1CbRHri1ZtFEQKg0/Ijd3mhGNnfklXfv3OcVsKKywwKtAqVU3OvufOz50f163DX7kgJdcGlGxHn5r7EeEyVQzkrB2djwcfP0fEWCoZFUrydiRVRA47jVbhJgJMlnBrcaohCCPNQWHbUWZtcRDH8/m8CabQflQJZxHfNFOVx4XmhkvLdVwIusAfuyi4iZYINQDwmyu5dOs0GoS0AtKxYk5wAqwdjTDZrzYXURwmTGh6M9PKSdZVQmmiZ5N29GG/+qzmBJAe5Fx6NkwHjd5sDyhj4ONTkcAtJxmHWYaJIldzYDbzT7Gf3Yr/xKiQw5Kpx+gqXLu0S3AcUE6nfBkMLdRammbob01nSoXhrXjTtJoGnkGaWigxszv3kO/UCZG4olDadqx2CPHAuEKJH4FpTdVGsOU7mSiB1FZJYZfkE85GNMeeOB3IiExpDmLRjk4KLklCJVYULBWQrj2MmxgLtqrkYDn7SAMV5FwCthwnx0l0FzMsJc2oNnwzl9WI8XymnR/KCUYWyhEBN5xYRZBTl+NTxskm8WSqVV5ZBTWWGAEYsQQ+5+ywImgJ+FigKwyRO/TE/isEtyHCTwe3ZMKnSiMupyV2K9rBBPzms4ALaswdKF3luJd8H/b618NRr3+55xdIWUll+kxwbCKeF3Yn+HRBpLIrP6Qjpc7wqigMWDVWZ23Nl5dh3cdY51eqxj18A7kT9DXh14RsQO+w5LuJ8pzC/zWD2mEzWlYb3W/eChq3OGBJAiYOpKhWIJe6VwMwpZIoKRaEpijFxstGCcoZtASBCNDm5RkGf2zT6m0GJYqk0ozrpyHZQqJQpgOlc19MRvyh14563TFyNu6fHXXHw4vh+Op63L8chzNo7R5vVc9W7KV8u7L7o+KhsE/eTtlPz/oXdQgf4dprFaaf1II7qTPr5FudWWfhKDrdOIZqpYDSMgtbBcVFQA5Y+3fUKFv/AsCTnRJ665Ub5R1sj/9+1VtrbbbJAkl4Dt5p1/pQm4Ckfzz8cvK9t1MmoB4Vb9sK/8pEeFtdieJ715ZWvPV+00D7/Utip/EbUEsDBBQAAgAIAMwMbFJ83j/HZwAAAOUAAAAaAAAAbm9uZS9odG1sX3NraW5fc2V0dGluZ3MuanOr5lIAAqUcJQUrhWowG8xPKi0pyc/TS87PK0nNK9HLyy/KTQSrUVJ2AwMlHZyK88tSiwgoTUtMTkUx1NTIwskFp0qEiSZO5i7OlsjqChLTU/WSEpOz04vyS/NSIMoMwEAJrKqWqxYAUEsDBBQAAgAIAMwMbFK8fTX3SgAAAEkAAAAXAAAAbm9uZS9sb2NhbF9zZXR0aW5ncy54bWyzsa/IzVEoSy0qzszPs1Uy1DNQUkjNS85PycxLt1UKDXHTtVBSKC5JzEtJzMnPS7VVystXUrC347LJyU9OzAlOLSkBKizWt+MCAFBLAQIAABQAAgAIAJO+llBrXzME1QIAAPcHAAAPAAAAAAAAAAEAAAAAAAAAAABub25lL3BsYXllci54bWxQSwECAAAUAAIACADMDGxSXK2x+KEDAADvDAAAGAAAAAAAAAABAAAAAAACAwAAbm9uZS9jb21tb25fbWVzc2FnZXMubG5nUEsBAgAAFAACAAgAzAxsUray98ilAAAAggEAACkAAAAAAAAAAQAAAAAA2QYAAG5vbmUvcGxheWJhY2tfYW5kX25hdmlnYXRpb25fc2V0dGluZ3MueG1sUEsBAgAAFAACAAgAzAxsUmaKO0EtAwAAxw4AACIAAAAAAAAAAQAAAAAAxQcAAG5vbmUvZmxhc2hfcHVibGlzaGluZ19zZXR0aW5ncy54bWxQSwECAAAUAAIACADMDGxSfqYJshUBAADUAgAAHAAAAAAAAAABAAAAAAAyCwAAbm9uZS9mbGFzaF9za2luX3NldHRpbmdzLnhtbFBLAQIAABQAAgAIAMwMbFJ3Y7XsJwMAAG8OAAAhAAAAAAAAAAEAAAAAAIEMAABub25lL2h0bWxfcHVibGlzaGluZ19zZXR0aW5ncy54bWxQSwECAAAUAAIACADMDGxSfN4/x2cAAADlAAAAGgAAAAAAAAABAAAAAADnDwAAbm9uZS9odG1sX3NraW5fc2V0dGluZ3MuanNQSwECAAAUAAIACADMDGxSvH0190oAAABJAAAAFwAAAAAAAAABAAAAAACGEAAAbm9uZS9sb2NhbF9zZXR0aW5ncy54bWxQSwUGAAAAAAgACABQAgAABREAAAAA"/>
  <p:tag name="ISPRING_LMS_API_VERSION" val="SCORM 2004 (2nd edition)"/>
  <p:tag name="ISPRING_ULTRA_SCORM_COURCE_TITLE" val="9571086"/>
  <p:tag name="ISPRING_ULTRA_SCORM_COURSE_ID" val="F2BA3D4B-FF80-448C-BF89-D1756AF1DB49"/>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FFFDC\uFFFD\uFFFD{933E314C-AC01-41FE-82DB-8CC702BF6D15}&quot;,&quot;C:\\Program Files (x86)\\PowerPlugs\\PreProcessor\\Presentations\\9571086&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none&quot;},&quot;advancedSettings&quot;:{&quot;enableTextAllocation&quot;:&quot;T_TRUE&quot;,&quot;viewingFromLocalDrive&quot;:&quot;T_TRUE&quot;,&quot;contentScale&quot;:75,&quot;contentScaleMode&quot;:&quot;ORIGINAL_SIZ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RATE_SLIDES" val="0"/>
  <p:tag name="ISPRING_SCORM_RATE_QUIZZES" val="0"/>
  <p:tag name="ISPRING_SCORM_PASSING_SCORE" val="0.000000"/>
  <p:tag name="ISPRING_CURRENT_PLAYER_ID" val="none"/>
  <p:tag name="ISPRING_PRESENTATION_TITLE" val="9571086"/>
  <p:tag name="ISPRING_FIRST_PUBLI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TotalTime>
  <Words>174</Words>
  <Application>Microsoft Office PowerPoint</Application>
  <PresentationFormat>On-screen Show (4:3)</PresentationFormat>
  <Paragraphs>16</Paragraphs>
  <Slides>9</Slides>
  <Notes>3</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Apothecary</vt:lpstr>
      <vt:lpstr>Apex</vt:lpstr>
      <vt:lpstr>INTRODUCTION TO JIRA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9571086</dc:title>
  <dc:subject/>
  <dc:creator>Windows User</dc:creator>
  <dc:description/>
  <cp:lastModifiedBy>sheer</cp:lastModifiedBy>
  <cp:revision>19</cp:revision>
  <dcterms:created xsi:type="dcterms:W3CDTF">2021-01-15T08:40:26Z</dcterms:created>
  <dcterms:modified xsi:type="dcterms:W3CDTF">2022-04-04T04:50:00Z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8</vt:i4>
  </property>
</Properties>
</file>