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B4D516-D764-49EF-82D2-9658D5EF311B}"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905F644-3F4F-43D0-B725-D06AFEF7A4B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4D516-D764-49EF-82D2-9658D5EF31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B4D516-D764-49EF-82D2-9658D5EF311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B4D516-D764-49EF-82D2-9658D5EF311B}"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B4D516-D764-49EF-82D2-9658D5EF31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BB4D516-D764-49EF-82D2-9658D5EF31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BB4D516-D764-49EF-82D2-9658D5EF311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B4D516-D764-49EF-82D2-9658D5EF311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4D516-D764-49EF-82D2-9658D5EF311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4D516-D764-49EF-82D2-9658D5EF31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B4D516-D764-49EF-82D2-9658D5EF31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05F644-3F4F-43D0-B725-D06AFEF7A4B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B4D516-D764-49EF-82D2-9658D5EF311B}"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905F644-3F4F-43D0-B725-D06AFEF7A4B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364" y="1117600"/>
            <a:ext cx="10067635" cy="4932218"/>
          </a:xfrm>
        </p:spPr>
        <p:txBody>
          <a:bodyPr/>
          <a:lstStyle/>
          <a:p>
            <a:r>
              <a:rPr lang="en-US" altLang="en-IN" sz="7200" dirty="0">
                <a:latin typeface="Times New Roman" panose="02020603050405020304" pitchFamily="18" charset="0"/>
                <a:cs typeface="Times New Roman" panose="02020603050405020304" pitchFamily="18" charset="0"/>
              </a:rPr>
              <a:t>            </a:t>
            </a:r>
            <a:endParaRPr lang="en-US" altLang="en-IN" sz="7200" dirty="0">
              <a:latin typeface="Times New Roman" panose="02020603050405020304" pitchFamily="18" charset="0"/>
              <a:cs typeface="Times New Roman" panose="02020603050405020304" pitchFamily="18" charset="0"/>
            </a:endParaRPr>
          </a:p>
          <a:p>
            <a:r>
              <a:rPr lang="en-US" altLang="en-IN" sz="7200" dirty="0">
                <a:latin typeface="Times New Roman" panose="02020603050405020304" pitchFamily="18" charset="0"/>
                <a:cs typeface="Times New Roman" panose="02020603050405020304" pitchFamily="18" charset="0"/>
              </a:rPr>
              <a:t>             JENKINS</a:t>
            </a:r>
            <a:endParaRPr lang="en-US" altLang="en-IN" sz="7200" dirty="0">
              <a:latin typeface="Times New Roman" panose="02020603050405020304" pitchFamily="18" charset="0"/>
              <a:cs typeface="Times New Roman" panose="02020603050405020304" pitchFamily="18" charset="0"/>
            </a:endParaRPr>
          </a:p>
          <a:p>
            <a:r>
              <a:rPr lang="en-US" altLang="en-IN" sz="7200" dirty="0">
                <a:latin typeface="Times New Roman" panose="02020603050405020304" pitchFamily="18" charset="0"/>
                <a:cs typeface="Times New Roman" panose="02020603050405020304" pitchFamily="18" charset="0"/>
              </a:rPr>
              <a:t>                           </a:t>
            </a:r>
            <a:r>
              <a:rPr lang="en-US" altLang="en-IN" sz="32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SUSHMA M U</a:t>
            </a:r>
            <a:endParaRPr lang="en-US" altLang="en-IN" sz="3200" dirty="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2" y="452582"/>
            <a:ext cx="11166764" cy="5985163"/>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800" dirty="0">
                <a:gradFill>
                  <a:gsLst>
                    <a:gs pos="0">
                      <a:srgbClr val="14CD68"/>
                    </a:gs>
                    <a:gs pos="100000">
                      <a:srgbClr val="035C7D"/>
                    </a:gs>
                  </a:gsLst>
                  <a:lin scaled="0"/>
                </a:gradFill>
                <a:latin typeface="Times New Roman" panose="02020603050405020304" pitchFamily="18" charset="0"/>
                <a:cs typeface="Times New Roman" panose="02020603050405020304" pitchFamily="18" charset="0"/>
              </a:rPr>
              <a:t>What is Jenkins?</a:t>
            </a:r>
            <a:endParaRPr lang="en-US" sz="2800" dirty="0">
              <a:gradFill>
                <a:gsLst>
                  <a:gs pos="0">
                    <a:srgbClr val="14CD68"/>
                  </a:gs>
                  <a:gs pos="100000">
                    <a:srgbClr val="035C7D"/>
                  </a:gs>
                </a:gsLst>
                <a:lin scaled="0"/>
              </a:gradFill>
              <a:latin typeface="Times New Roman" panose="02020603050405020304" pitchFamily="18" charset="0"/>
              <a:cs typeface="Times New Roman" panose="02020603050405020304" pitchFamily="18" charset="0"/>
            </a:endParaRPr>
          </a:p>
          <a:p>
            <a:pPr marL="0" indent="0">
              <a:buNone/>
            </a:pPr>
            <a:r>
              <a:rPr lang="en-US" sz="2800" b="0" i="0" dirty="0">
                <a:solidFill>
                  <a:srgbClr val="000000"/>
                </a:solidFill>
                <a:effectLst/>
                <a:latin typeface="Times New Roman" panose="02020603050405020304" pitchFamily="18" charset="0"/>
                <a:cs typeface="Times New Roman" panose="02020603050405020304" pitchFamily="18" charset="0"/>
              </a:rPr>
              <a:t>Jenkins is an open-source automation tool written in Java programming language that allows continuous integration. Jenkins builds and tests our software projects which continuously making it easier for developers to integrate changes to the project, and making it easier for users to obtain a fresh build.</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50620" y="2045970"/>
            <a:ext cx="9890760" cy="4491355"/>
          </a:xfrm>
        </p:spPr>
        <p:txBody>
          <a:bodyPr/>
          <a:p>
            <a:pPr marL="0" indent="0">
              <a:buNone/>
            </a:pPr>
            <a:r>
              <a:rPr lang="en-IN" sz="2800" dirty="0">
                <a:gradFill>
                  <a:gsLst>
                    <a:gs pos="0">
                      <a:srgbClr val="14CD68"/>
                    </a:gs>
                    <a:gs pos="100000">
                      <a:srgbClr val="035C7D"/>
                    </a:gs>
                  </a:gsLst>
                  <a:lin scaled="0"/>
                </a:gradFill>
                <a:latin typeface="Times New Roman" panose="02020603050405020304" pitchFamily="18" charset="0"/>
                <a:cs typeface="Times New Roman" panose="02020603050405020304" pitchFamily="18" charset="0"/>
                <a:sym typeface="+mn-ea"/>
              </a:rPr>
              <a:t>Features of Jenkins:</a:t>
            </a:r>
            <a:endParaRPr lang="en-IN" sz="2800" dirty="0">
              <a:gradFill>
                <a:gsLst>
                  <a:gs pos="0">
                    <a:srgbClr val="14CD68"/>
                  </a:gs>
                  <a:gs pos="100000">
                    <a:srgbClr val="035C7D"/>
                  </a:gs>
                </a:gsLst>
                <a:lin scaled="0"/>
              </a:gra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rgbClr val="51565E"/>
                </a:solidFill>
                <a:effectLst/>
                <a:latin typeface="Times New Roman" panose="02020603050405020304" pitchFamily="18" charset="0"/>
                <a:cs typeface="Times New Roman" panose="02020603050405020304" pitchFamily="18" charset="0"/>
                <a:sym typeface="+mn-ea"/>
              </a:rPr>
              <a:t>Easy Installation</a:t>
            </a:r>
            <a:endParaRPr lang="en-US" sz="2800" b="0" i="0" dirty="0">
              <a:solidFill>
                <a:srgbClr val="272C37"/>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2800" dirty="0">
                <a:solidFill>
                  <a:srgbClr val="51565E"/>
                </a:solidFill>
                <a:effectLst/>
                <a:latin typeface="Times New Roman" panose="02020603050405020304" pitchFamily="18" charset="0"/>
                <a:cs typeface="Times New Roman" panose="02020603050405020304" pitchFamily="18" charset="0"/>
                <a:sym typeface="+mn-ea"/>
              </a:rPr>
              <a:t>Jenkins is a platform-agnostic, self-contained Java-based program, ready to run with packages for Windows, Mac OS, and Unix-like operating systems.</a:t>
            </a:r>
            <a:endParaRPr lang="en-US" sz="28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rgbClr val="51565E"/>
                </a:solidFill>
                <a:effectLst/>
                <a:latin typeface="Times New Roman" panose="02020603050405020304" pitchFamily="18" charset="0"/>
                <a:cs typeface="Times New Roman" panose="02020603050405020304" pitchFamily="18" charset="0"/>
                <a:sym typeface="+mn-ea"/>
              </a:rPr>
              <a:t>Easy Configuration</a:t>
            </a:r>
            <a:endParaRPr lang="en-US" sz="2800" b="0" i="0" dirty="0">
              <a:solidFill>
                <a:srgbClr val="272C37"/>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2800" dirty="0">
                <a:solidFill>
                  <a:srgbClr val="51565E"/>
                </a:solidFill>
                <a:effectLst/>
                <a:latin typeface="Times New Roman" panose="02020603050405020304" pitchFamily="18" charset="0"/>
                <a:cs typeface="Times New Roman" panose="02020603050405020304" pitchFamily="18" charset="0"/>
                <a:sym typeface="+mn-ea"/>
              </a:rPr>
              <a:t>Jenkins is easily set up and configured using its web interface, featuring error checks and a built-in help function.</a:t>
            </a:r>
            <a:endParaRPr lang="en-US" sz="2800" b="0" i="0" dirty="0">
              <a:solidFill>
                <a:srgbClr val="51565E"/>
              </a:solidFill>
              <a:effectLst/>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1" y="738909"/>
            <a:ext cx="11166763" cy="5745017"/>
          </a:xfrm>
        </p:spPr>
        <p:txBody>
          <a:bodyPr>
            <a:normAutofit/>
          </a:bodyPr>
          <a:lstStyle/>
          <a:p>
            <a:pPr marL="0" indent="0" algn="l">
              <a:buFont typeface="Arial" panose="020B0604020202020204" pitchFamily="34" charse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51565E"/>
                </a:solidFill>
                <a:effectLst/>
                <a:latin typeface="Times New Roman" panose="02020603050405020304" pitchFamily="18" charset="0"/>
                <a:cs typeface="Times New Roman" panose="02020603050405020304" pitchFamily="18" charset="0"/>
              </a:rPr>
              <a:t>Available Plugins</a:t>
            </a:r>
            <a:endParaRPr lang="en-US" sz="2800" b="0" i="0" dirty="0">
              <a:solidFill>
                <a:srgbClr val="272C37"/>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2800" b="0" i="0" dirty="0">
                <a:solidFill>
                  <a:srgbClr val="51565E"/>
                </a:solidFill>
                <a:effectLst/>
                <a:latin typeface="Times New Roman" panose="02020603050405020304" pitchFamily="18" charset="0"/>
                <a:cs typeface="Times New Roman" panose="02020603050405020304" pitchFamily="18" charset="0"/>
              </a:rPr>
              <a:t>There are hundreds of plugins available in the Update Center, integrating with every tool in the CI and CD toolchain.</a:t>
            </a:r>
            <a:endParaRPr lang="en-US" sz="28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51565E"/>
                </a:solidFill>
                <a:effectLst/>
                <a:latin typeface="Times New Roman" panose="02020603050405020304" pitchFamily="18" charset="0"/>
                <a:cs typeface="Times New Roman" panose="02020603050405020304" pitchFamily="18" charset="0"/>
              </a:rPr>
              <a:t>Extensible</a:t>
            </a:r>
            <a:endParaRPr lang="en-US" sz="2800" b="0" i="0" dirty="0">
              <a:solidFill>
                <a:srgbClr val="272C37"/>
              </a:solidFill>
              <a:effectLst/>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US" sz="2800" b="0" i="0" dirty="0">
                <a:solidFill>
                  <a:srgbClr val="51565E"/>
                </a:solidFill>
                <a:effectLst/>
                <a:latin typeface="Times New Roman" panose="02020603050405020304" pitchFamily="18" charset="0"/>
                <a:cs typeface="Times New Roman" panose="02020603050405020304" pitchFamily="18" charset="0"/>
              </a:rPr>
              <a:t>Jenkins can be extended by means of its plugin architecture, providing nearly endless possibilities for what it can do.</a:t>
            </a:r>
            <a:endParaRPr lang="en-US" sz="2800" b="0" i="0" dirty="0">
              <a:solidFill>
                <a:srgbClr val="51565E"/>
              </a:solidFill>
              <a:effectLst/>
              <a:latin typeface="Times New Roman" panose="02020603050405020304" pitchFamily="18" charset="0"/>
              <a:cs typeface="Times New Roman" panose="02020603050405020304" pitchFamily="18" charset="0"/>
            </a:endParaRPr>
          </a:p>
          <a:p>
            <a:pPr marL="0" indent="0" algn="l">
              <a:buNone/>
            </a:pPr>
            <a:endParaRPr lang="en-US" sz="2800" b="0" i="0" dirty="0">
              <a:solidFill>
                <a:srgbClr val="51565E"/>
              </a:solidFill>
              <a:effectLst/>
              <a:latin typeface="Times New Roman" panose="02020603050405020304" pitchFamily="18" charset="0"/>
              <a:cs typeface="Times New Roman" panose="02020603050405020304" pitchFamily="18" charset="0"/>
            </a:endParaRPr>
          </a:p>
          <a:p>
            <a:pPr marL="0" indent="0" algn="l">
              <a:buNone/>
            </a:pPr>
            <a:endParaRPr lang="en-US" sz="2800" b="0" i="0" dirty="0">
              <a:solidFill>
                <a:srgbClr val="51565E"/>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582" y="471055"/>
            <a:ext cx="11259127" cy="5994400"/>
          </a:xfrm>
        </p:spPr>
        <p:txBody>
          <a:bodyPr>
            <a:normAutofit lnSpcReduction="10000"/>
          </a:bodyPr>
          <a:lstStyle/>
          <a:p>
            <a:pPr marL="0" indent="0">
              <a:buNone/>
            </a:pPr>
            <a:endParaRPr lang="en-IN" sz="1800"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effectLst/>
                <a:latin typeface="Times New Roman" panose="02020603050405020304" pitchFamily="18" charset="0"/>
                <a:cs typeface="Times New Roman" panose="02020603050405020304" pitchFamily="18" charset="0"/>
                <a:sym typeface="+mn-ea"/>
              </a:rPr>
              <a:t>Easy Distribution</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chemeClr val="tx1"/>
                </a:solidFill>
                <a:effectLst/>
                <a:latin typeface="Times New Roman" panose="02020603050405020304" pitchFamily="18" charset="0"/>
                <a:cs typeface="Times New Roman" panose="02020603050405020304" pitchFamily="18" charset="0"/>
                <a:sym typeface="+mn-ea"/>
              </a:rPr>
              <a:t>Jenkins can easily distribute work across multiple machines for faster builds, tests, and deployments across multiple platforms.</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chemeClr val="tx1"/>
                </a:solidFill>
                <a:effectLst/>
                <a:latin typeface="Times New Roman" panose="02020603050405020304" pitchFamily="18" charset="0"/>
                <a:cs typeface="Times New Roman" panose="02020603050405020304" pitchFamily="18" charset="0"/>
                <a:sym typeface="+mn-ea"/>
              </a:rPr>
              <a:t>Free Open Source</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chemeClr val="tx1"/>
                </a:solidFill>
                <a:effectLst/>
                <a:latin typeface="Times New Roman" panose="02020603050405020304" pitchFamily="18" charset="0"/>
                <a:cs typeface="Times New Roman" panose="02020603050405020304" pitchFamily="18" charset="0"/>
                <a:sym typeface="+mn-ea"/>
              </a:rPr>
              <a:t>Jenkins is an open-source resource backed by heavy community support.</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800" b="0" i="0"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endParaRPr>
          </a:p>
          <a:p>
            <a:pPr marL="0" indent="0">
              <a:buNone/>
            </a:pPr>
            <a:r>
              <a:rPr lang="en-IN" sz="2800" b="0" i="0"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rPr>
              <a:t>Advantages of Using Jenkins</a:t>
            </a:r>
            <a:endParaRPr lang="en-IN" sz="2800" b="0" i="0"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endParaRPr>
          </a:p>
          <a:p>
            <a:pPr algn="l">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Free to Use: Jenkins is fully open-source and free to use.</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buFont typeface="Wingdings 3" panose="05040102010807070707" charset="2"/>
              <a:buAutoNum type="arabicPeriod"/>
            </a:pPr>
            <a:r>
              <a:rPr lang="en-IN" sz="2800" b="0" i="0" dirty="0">
                <a:solidFill>
                  <a:schemeClr val="tx1"/>
                </a:solidFill>
                <a:effectLst/>
                <a:latin typeface="Times New Roman" panose="02020603050405020304" pitchFamily="18" charset="0"/>
                <a:cs typeface="Times New Roman" panose="02020603050405020304" pitchFamily="18" charset="0"/>
              </a:rPr>
              <a:t> Easy Integration: </a:t>
            </a:r>
            <a:r>
              <a:rPr lang="en-US" sz="2800" b="0" i="0" dirty="0">
                <a:solidFill>
                  <a:schemeClr val="tx1"/>
                </a:solidFill>
                <a:effectLst/>
                <a:latin typeface="Times New Roman" panose="02020603050405020304" pitchFamily="18" charset="0"/>
                <a:cs typeface="Times New Roman" panose="02020603050405020304" pitchFamily="18" charset="0"/>
              </a:rPr>
              <a:t>Jenkins can be easily integrated with a number of popular cloud platforms such as Google Cloud, Digital Ocean, Amazon EC2, and more.</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2400" b="0" i="0" dirty="0">
              <a:solidFill>
                <a:srgbClr val="272C37"/>
              </a:solidFill>
              <a:effectLst/>
              <a:latin typeface="Times New Roman" panose="02020603050405020304" pitchFamily="18" charset="0"/>
              <a:cs typeface="Times New Roman" panose="02020603050405020304" pitchFamily="18" charset="0"/>
            </a:endParaRPr>
          </a:p>
          <a:p>
            <a:pPr marL="0" indent="0">
              <a:buNone/>
            </a:pPr>
            <a:endParaRPr lang="en-IN" sz="24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172" y="553026"/>
            <a:ext cx="11184828" cy="5893955"/>
          </a:xfrm>
        </p:spPr>
        <p:txBody>
          <a:bodyPr/>
          <a:lstStyle/>
          <a:p>
            <a:pPr marL="0" indent="0">
              <a:buNone/>
            </a:pPr>
            <a:endParaRPr lang="en-IN" dirty="0">
              <a:solidFill>
                <a:schemeClr val="tx1"/>
              </a:solidFill>
              <a:effectLst/>
              <a:latin typeface="Times New Roman" panose="02020603050405020304" pitchFamily="18" charset="0"/>
              <a:cs typeface="Times New Roman" panose="02020603050405020304" pitchFamily="18" charset="0"/>
              <a:sym typeface="+mn-ea"/>
            </a:endParaRPr>
          </a:p>
          <a:p>
            <a:pPr marL="0" indent="0">
              <a:buNone/>
            </a:pPr>
            <a:endParaRPr lang="en-IN" dirty="0">
              <a:solidFill>
                <a:schemeClr val="tx1"/>
              </a:solidFill>
              <a:effectLst/>
              <a:latin typeface="Times New Roman" panose="02020603050405020304" pitchFamily="18" charset="0"/>
              <a:cs typeface="Times New Roman" panose="02020603050405020304" pitchFamily="18" charset="0"/>
              <a:sym typeface="+mn-ea"/>
            </a:endParaRPr>
          </a:p>
          <a:p>
            <a:pPr marL="0" indent="0">
              <a:buNone/>
            </a:pPr>
            <a:endParaRPr lang="en-IN" dirty="0">
              <a:solidFill>
                <a:schemeClr val="tx1"/>
              </a:solidFill>
              <a:effectLst/>
              <a:latin typeface="Times New Roman" panose="02020603050405020304" pitchFamily="18" charset="0"/>
              <a:cs typeface="Times New Roman" panose="02020603050405020304" pitchFamily="18" charset="0"/>
              <a:sym typeface="+mn-ea"/>
            </a:endParaRPr>
          </a:p>
          <a:p>
            <a:pPr marL="0" indent="0">
              <a:buNone/>
            </a:pPr>
            <a:endParaRPr lang="en-IN" dirty="0">
              <a:solidFill>
                <a:schemeClr val="tx1"/>
              </a:solidFill>
              <a:effectLst/>
              <a:latin typeface="Times New Roman" panose="02020603050405020304" pitchFamily="18" charset="0"/>
              <a:cs typeface="Times New Roman" panose="02020603050405020304" pitchFamily="18" charset="0"/>
              <a:sym typeface="+mn-ea"/>
            </a:endParaRPr>
          </a:p>
          <a:p>
            <a:pPr marL="0" indent="0">
              <a:buNone/>
            </a:pPr>
            <a:endParaRPr lang="en-IN"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sym typeface="+mn-ea"/>
            </a:endParaRPr>
          </a:p>
          <a:p>
            <a:pPr marL="0" indent="0">
              <a:buNone/>
            </a:pPr>
            <a:r>
              <a:rPr lang="en-IN" sz="2800"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sym typeface="+mn-ea"/>
              </a:rPr>
              <a:t>Disadvantages of Using Jenkins</a:t>
            </a:r>
            <a:endParaRPr lang="en-IN" sz="2800" b="0" i="0" dirty="0">
              <a:gradFill>
                <a:gsLst>
                  <a:gs pos="0">
                    <a:srgbClr val="14CD68"/>
                  </a:gs>
                  <a:gs pos="100000">
                    <a:srgbClr val="035C7D"/>
                  </a:gs>
                </a:gsLst>
                <a:lin scaled="0"/>
              </a:gradFill>
              <a:effectLst/>
              <a:latin typeface="Times New Roman" panose="02020603050405020304" pitchFamily="18" charset="0"/>
              <a:cs typeface="Times New Roman" panose="02020603050405020304" pitchFamily="18" charset="0"/>
            </a:endParaRPr>
          </a:p>
          <a:p>
            <a:pPr>
              <a:buAutoNum type="arabicPeriod"/>
            </a:pPr>
            <a:r>
              <a:rPr lang="en-IN" sz="2800" dirty="0">
                <a:solidFill>
                  <a:schemeClr val="tx1"/>
                </a:solidFill>
                <a:effectLst/>
                <a:latin typeface="Times New Roman" panose="02020603050405020304" pitchFamily="18" charset="0"/>
                <a:cs typeface="Times New Roman" panose="02020603050405020304" pitchFamily="18" charset="0"/>
                <a:sym typeface="+mn-ea"/>
              </a:rPr>
              <a:t>Developer Centric: </a:t>
            </a:r>
            <a:r>
              <a:rPr lang="en-US" sz="2800" dirty="0">
                <a:solidFill>
                  <a:schemeClr val="tx1"/>
                </a:solidFill>
                <a:effectLst/>
                <a:latin typeface="Times New Roman" panose="02020603050405020304" pitchFamily="18" charset="0"/>
                <a:cs typeface="Times New Roman" panose="02020603050405020304" pitchFamily="18" charset="0"/>
                <a:sym typeface="+mn-ea"/>
              </a:rPr>
              <a:t>Jenkins is more developer-centric and feature-driven. A person may need to have some sort of developer experience to use Jenkins.</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buFont typeface="Wingdings 3" panose="05040102010807070707" charset="2"/>
              <a:buAutoNum type="arabicPeriod"/>
            </a:pPr>
            <a:r>
              <a:rPr lang="en-IN" sz="2800" dirty="0">
                <a:solidFill>
                  <a:schemeClr val="tx1"/>
                </a:solidFill>
                <a:effectLst/>
                <a:latin typeface="Times New Roman" panose="02020603050405020304" pitchFamily="18" charset="0"/>
                <a:cs typeface="Times New Roman" panose="02020603050405020304" pitchFamily="18" charset="0"/>
                <a:sym typeface="+mn-ea"/>
              </a:rPr>
              <a:t> Setting Change Issues: </a:t>
            </a:r>
            <a:r>
              <a:rPr lang="en-US" sz="2800" dirty="0">
                <a:solidFill>
                  <a:schemeClr val="tx1"/>
                </a:solidFill>
                <a:effectLst/>
                <a:latin typeface="Times New Roman" panose="02020603050405020304" pitchFamily="18" charset="0"/>
                <a:cs typeface="Times New Roman" panose="02020603050405020304" pitchFamily="18" charset="0"/>
                <a:sym typeface="+mn-ea"/>
              </a:rPr>
              <a:t>There are some issues (such as Jenkins not starting up) that you may face when you change the settings in Jenkins. These issues can come up when you install some plugins as well.</a:t>
            </a:r>
            <a:endParaRPr lang="en-IN" sz="2800" b="0" i="0" dirty="0">
              <a:solidFill>
                <a:schemeClr val="tx1"/>
              </a:solidFill>
              <a:effectLst/>
              <a:latin typeface="Times New Roman" panose="02020603050405020304" pitchFamily="18" charset="0"/>
              <a:cs typeface="Times New Roman" panose="02020603050405020304" pitchFamily="18" charset="0"/>
            </a:endParaRPr>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7200">
                <a:gradFill>
                  <a:gsLst>
                    <a:gs pos="0">
                      <a:srgbClr val="14CD68"/>
                    </a:gs>
                    <a:gs pos="100000">
                      <a:srgbClr val="035C7D"/>
                    </a:gs>
                  </a:gsLst>
                  <a:lin scaled="0"/>
                </a:gradFill>
                <a:latin typeface="Times New Roman" panose="02020603050405020304" pitchFamily="18" charset="0"/>
                <a:cs typeface="Times New Roman" panose="02020603050405020304" pitchFamily="18" charset="0"/>
              </a:rPr>
              <a:t>        THANK YOU</a:t>
            </a:r>
            <a:endParaRPr lang="en-US" sz="7200">
              <a:gradFill>
                <a:gsLst>
                  <a:gs pos="0">
                    <a:srgbClr val="14CD68"/>
                  </a:gs>
                  <a:gs pos="100000">
                    <a:srgbClr val="035C7D"/>
                  </a:gs>
                </a:gsLst>
                <a:lin scaled="0"/>
              </a:gra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1839</Words>
  <Application>WPS Presentation</Application>
  <PresentationFormat>Widescreen</PresentationFormat>
  <Paragraphs>54</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Wingdings 3</vt:lpstr>
      <vt:lpstr>Arial</vt:lpstr>
      <vt:lpstr>Times New Roman</vt:lpstr>
      <vt:lpstr>Roboto</vt:lpstr>
      <vt:lpstr>Century Gothic</vt:lpstr>
      <vt:lpstr>Microsoft YaHei</vt:lpstr>
      <vt:lpstr>Arial Unicode MS</vt:lpstr>
      <vt:lpstr>Calibri</vt:lpstr>
      <vt:lpstr>Wide Latin</vt:lpstr>
      <vt:lpstr>Ion Boardroom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DELL</cp:lastModifiedBy>
  <cp:revision>2</cp:revision>
  <dcterms:created xsi:type="dcterms:W3CDTF">2022-04-04T17:42:00Z</dcterms:created>
  <dcterms:modified xsi:type="dcterms:W3CDTF">2022-04-05T06:19:19Z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691D888284874C16B4CF2D9AD7357185</vt:lpwstr>
  </property>
  <property fmtid="{D5CDD505-2E9C-101B-9397-08002B2CF9AE}" pid="3" name="KSOProductBuildVer">
    <vt:lpwstr>1033-11.2.0.11029</vt:lpwstr>
  </property>
</Properties>
</file>