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0" r:id="rId4"/>
    <p:sldId id="259" r:id="rId5"/>
    <p:sldId id="265" r:id="rId6"/>
    <p:sldId id="260" r:id="rId7"/>
    <p:sldId id="261" r:id="rId8"/>
    <p:sldId id="266" r:id="rId9"/>
    <p:sldId id="267" r:id="rId10"/>
    <p:sldId id="268" r:id="rId11"/>
    <p:sldId id="269" r:id="rId12"/>
    <p:sldId id="262" r:id="rId13"/>
    <p:sldId id="26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 Gowda" userId="a6072341792ed4ea" providerId="LiveId" clId="{0C16DF97-1BF1-4326-838A-CD6C212E8CCE}"/>
    <pc:docChg chg="undo custSel addSld delSld modSld">
      <pc:chgData name="Darshan Gowda" userId="a6072341792ed4ea" providerId="LiveId" clId="{0C16DF97-1BF1-4326-838A-CD6C212E8CCE}" dt="2022-04-04T05:26:31.648" v="305" actId="1076"/>
      <pc:docMkLst>
        <pc:docMk/>
      </pc:docMkLst>
      <pc:sldChg chg="addSp modSp mod">
        <pc:chgData name="Darshan Gowda" userId="a6072341792ed4ea" providerId="LiveId" clId="{0C16DF97-1BF1-4326-838A-CD6C212E8CCE}" dt="2022-04-04T05:26:31.648" v="305" actId="1076"/>
        <pc:sldMkLst>
          <pc:docMk/>
          <pc:sldMk cId="0" sldId="256"/>
        </pc:sldMkLst>
        <pc:spChg chg="mod">
          <ac:chgData name="Darshan Gowda" userId="a6072341792ed4ea" providerId="LiveId" clId="{0C16DF97-1BF1-4326-838A-CD6C212E8CCE}" dt="2022-04-04T05:26:31.648" v="305" actId="1076"/>
          <ac:spMkLst>
            <pc:docMk/>
            <pc:sldMk cId="0" sldId="256"/>
            <ac:spMk id="2" creationId="{497D7A6E-6E01-491C-AD1B-70A5F76EBCD0}"/>
          </ac:spMkLst>
        </pc:spChg>
        <pc:spChg chg="add mod">
          <ac:chgData name="Darshan Gowda" userId="a6072341792ed4ea" providerId="LiveId" clId="{0C16DF97-1BF1-4326-838A-CD6C212E8CCE}" dt="2022-04-04T05:16:27.644" v="284" actId="1036"/>
          <ac:spMkLst>
            <pc:docMk/>
            <pc:sldMk cId="0" sldId="256"/>
            <ac:spMk id="4" creationId="{F6BA253F-9E2F-46A5-9D99-A1E89408CA39}"/>
          </ac:spMkLst>
        </pc:spChg>
        <pc:spChg chg="add mod">
          <ac:chgData name="Darshan Gowda" userId="a6072341792ed4ea" providerId="LiveId" clId="{0C16DF97-1BF1-4326-838A-CD6C212E8CCE}" dt="2022-04-04T05:16:27.644" v="284" actId="1036"/>
          <ac:spMkLst>
            <pc:docMk/>
            <pc:sldMk cId="0" sldId="256"/>
            <ac:spMk id="5" creationId="{F158B989-CDFE-44ED-A82D-FF920769A3D1}"/>
          </ac:spMkLst>
        </pc:spChg>
        <pc:spChg chg="mod">
          <ac:chgData name="Darshan Gowda" userId="a6072341792ed4ea" providerId="LiveId" clId="{0C16DF97-1BF1-4326-838A-CD6C212E8CCE}" dt="2022-04-04T05:16:27.644" v="284" actId="1036"/>
          <ac:spMkLst>
            <pc:docMk/>
            <pc:sldMk cId="0" sldId="256"/>
            <ac:spMk id="5123" creationId="{BA39022E-B658-4239-AAD4-2557270BD689}"/>
          </ac:spMkLst>
        </pc:spChg>
      </pc:sldChg>
      <pc:sldChg chg="del">
        <pc:chgData name="Darshan Gowda" userId="a6072341792ed4ea" providerId="LiveId" clId="{0C16DF97-1BF1-4326-838A-CD6C212E8CCE}" dt="2022-04-04T05:16:36.196" v="285" actId="47"/>
        <pc:sldMkLst>
          <pc:docMk/>
          <pc:sldMk cId="0" sldId="257"/>
        </pc:sldMkLst>
      </pc:sldChg>
      <pc:sldChg chg="modSp mod">
        <pc:chgData name="Darshan Gowda" userId="a6072341792ed4ea" providerId="LiveId" clId="{0C16DF97-1BF1-4326-838A-CD6C212E8CCE}" dt="2022-04-04T05:21:24.818" v="288" actId="20577"/>
        <pc:sldMkLst>
          <pc:docMk/>
          <pc:sldMk cId="0" sldId="259"/>
        </pc:sldMkLst>
        <pc:spChg chg="mod">
          <ac:chgData name="Darshan Gowda" userId="a6072341792ed4ea" providerId="LiveId" clId="{0C16DF97-1BF1-4326-838A-CD6C212E8CCE}" dt="2022-04-04T05:21:24.818" v="288" actId="20577"/>
          <ac:spMkLst>
            <pc:docMk/>
            <pc:sldMk cId="0" sldId="259"/>
            <ac:spMk id="3" creationId="{9EF67B39-5971-4DDB-8EC7-CF95859BFD9C}"/>
          </ac:spMkLst>
        </pc:spChg>
      </pc:sldChg>
      <pc:sldChg chg="modSp mod">
        <pc:chgData name="Darshan Gowda" userId="a6072341792ed4ea" providerId="LiveId" clId="{0C16DF97-1BF1-4326-838A-CD6C212E8CCE}" dt="2022-04-04T05:22:21.817" v="291" actId="20577"/>
        <pc:sldMkLst>
          <pc:docMk/>
          <pc:sldMk cId="0" sldId="261"/>
        </pc:sldMkLst>
        <pc:spChg chg="mod">
          <ac:chgData name="Darshan Gowda" userId="a6072341792ed4ea" providerId="LiveId" clId="{0C16DF97-1BF1-4326-838A-CD6C212E8CCE}" dt="2022-04-04T05:22:21.817" v="291" actId="20577"/>
          <ac:spMkLst>
            <pc:docMk/>
            <pc:sldMk cId="0" sldId="261"/>
            <ac:spMk id="11267" creationId="{A1CCDA4A-32CE-49EC-9022-23F45BDD5E8B}"/>
          </ac:spMkLst>
        </pc:spChg>
      </pc:sldChg>
      <pc:sldChg chg="modSp mod">
        <pc:chgData name="Darshan Gowda" userId="a6072341792ed4ea" providerId="LiveId" clId="{0C16DF97-1BF1-4326-838A-CD6C212E8CCE}" dt="2022-04-04T05:22:46.301" v="298"/>
        <pc:sldMkLst>
          <pc:docMk/>
          <pc:sldMk cId="0" sldId="266"/>
        </pc:sldMkLst>
        <pc:spChg chg="mod">
          <ac:chgData name="Darshan Gowda" userId="a6072341792ed4ea" providerId="LiveId" clId="{0C16DF97-1BF1-4326-838A-CD6C212E8CCE}" dt="2022-04-04T05:22:46.301" v="298"/>
          <ac:spMkLst>
            <pc:docMk/>
            <pc:sldMk cId="0" sldId="266"/>
            <ac:spMk id="3" creationId="{22F7BA08-6E6B-48D2-A284-2A9822175772}"/>
          </ac:spMkLst>
        </pc:spChg>
      </pc:sldChg>
      <pc:sldChg chg="addSp delSp modSp del mod">
        <pc:chgData name="Darshan Gowda" userId="a6072341792ed4ea" providerId="LiveId" clId="{0C16DF97-1BF1-4326-838A-CD6C212E8CCE}" dt="2022-04-04T05:19:33.837" v="286" actId="2696"/>
        <pc:sldMkLst>
          <pc:docMk/>
          <pc:sldMk cId="4101562840" sldId="270"/>
        </pc:sldMkLst>
        <pc:spChg chg="add del mod">
          <ac:chgData name="Darshan Gowda" userId="a6072341792ed4ea" providerId="LiveId" clId="{0C16DF97-1BF1-4326-838A-CD6C212E8CCE}" dt="2022-04-04T05:09:32.384" v="39"/>
          <ac:spMkLst>
            <pc:docMk/>
            <pc:sldMk cId="4101562840" sldId="270"/>
            <ac:spMk id="4" creationId="{E0614AEA-F8E5-41F8-A593-D56F7135AECF}"/>
          </ac:spMkLst>
        </pc:spChg>
        <pc:spChg chg="add del mod">
          <ac:chgData name="Darshan Gowda" userId="a6072341792ed4ea" providerId="LiveId" clId="{0C16DF97-1BF1-4326-838A-CD6C212E8CCE}" dt="2022-04-04T05:09:30.998" v="37"/>
          <ac:spMkLst>
            <pc:docMk/>
            <pc:sldMk cId="4101562840" sldId="270"/>
            <ac:spMk id="5" creationId="{61238B47-AB3C-4E5C-9034-DBD12E1FC02C}"/>
          </ac:spMkLst>
        </pc:spChg>
        <pc:spChg chg="add del mod">
          <ac:chgData name="Darshan Gowda" userId="a6072341792ed4ea" providerId="LiveId" clId="{0C16DF97-1BF1-4326-838A-CD6C212E8CCE}" dt="2022-04-04T05:09:30.606" v="35"/>
          <ac:spMkLst>
            <pc:docMk/>
            <pc:sldMk cId="4101562840" sldId="270"/>
            <ac:spMk id="6" creationId="{DD82A8DD-02B3-48D6-B572-5B162D193502}"/>
          </ac:spMkLst>
        </pc:spChg>
        <pc:spChg chg="mod">
          <ac:chgData name="Darshan Gowda" userId="a6072341792ed4ea" providerId="LiveId" clId="{0C16DF97-1BF1-4326-838A-CD6C212E8CCE}" dt="2022-04-04T05:09:48.535" v="65" actId="20577"/>
          <ac:spMkLst>
            <pc:docMk/>
            <pc:sldMk cId="4101562840" sldId="270"/>
            <ac:spMk id="6146" creationId="{9A63563B-811D-4E24-B497-76BB954C60A0}"/>
          </ac:spMkLst>
        </pc:spChg>
        <pc:spChg chg="mod">
          <ac:chgData name="Darshan Gowda" userId="a6072341792ed4ea" providerId="LiveId" clId="{0C16DF97-1BF1-4326-838A-CD6C212E8CCE}" dt="2022-04-04T05:13:16.593" v="242" actId="20577"/>
          <ac:spMkLst>
            <pc:docMk/>
            <pc:sldMk cId="4101562840" sldId="270"/>
            <ac:spMk id="6147" creationId="{1C1E167D-E6A9-4D86-B700-620EA281DDEC}"/>
          </ac:spMkLst>
        </pc:spChg>
      </pc:sldChg>
      <pc:sldChg chg="addSp delSp new del">
        <pc:chgData name="Darshan Gowda" userId="a6072341792ed4ea" providerId="LiveId" clId="{0C16DF97-1BF1-4326-838A-CD6C212E8CCE}" dt="2022-04-04T05:25:27.166" v="302" actId="680"/>
        <pc:sldMkLst>
          <pc:docMk/>
          <pc:sldMk cId="3607011342" sldId="271"/>
        </pc:sldMkLst>
        <pc:spChg chg="add del">
          <ac:chgData name="Darshan Gowda" userId="a6072341792ed4ea" providerId="LiveId" clId="{0C16DF97-1BF1-4326-838A-CD6C212E8CCE}" dt="2022-04-04T05:25:26.897" v="301" actId="478"/>
          <ac:spMkLst>
            <pc:docMk/>
            <pc:sldMk cId="3607011342" sldId="271"/>
            <ac:spMk id="2" creationId="{F3A5E245-97FF-4FB5-8A84-6724C2190C72}"/>
          </ac:spMkLst>
        </pc:spChg>
        <pc:spChg chg="add del">
          <ac:chgData name="Darshan Gowda" userId="a6072341792ed4ea" providerId="LiveId" clId="{0C16DF97-1BF1-4326-838A-CD6C212E8CCE}" dt="2022-04-04T05:25:26.897" v="301" actId="478"/>
          <ac:spMkLst>
            <pc:docMk/>
            <pc:sldMk cId="3607011342" sldId="271"/>
            <ac:spMk id="3" creationId="{638A79CB-56C6-4523-9AAB-F0BE9E6858E2}"/>
          </ac:spMkLst>
        </pc:spChg>
        <pc:spChg chg="add del">
          <ac:chgData name="Darshan Gowda" userId="a6072341792ed4ea" providerId="LiveId" clId="{0C16DF97-1BF1-4326-838A-CD6C212E8CCE}" dt="2022-04-04T05:25:26.897" v="301" actId="478"/>
          <ac:spMkLst>
            <pc:docMk/>
            <pc:sldMk cId="3607011342" sldId="271"/>
            <ac:spMk id="4" creationId="{1DE7062F-E6A0-4BE2-B304-CED2A26716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833549D1-6810-496D-86BB-C292967A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3DB6D-79A8-4E88-A474-9F68502010A2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7BC19B30-21BE-46C9-A50B-8DE9A598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5178FC67-54BC-41FC-8FD0-5F894437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D03389EF-20BE-4D59-B0DB-88D1D741EA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12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93AA7CE0-CB54-4B5D-A923-1E2764A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4578D-8FC4-42B0-B446-24FA318EB628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66D15D9-3003-47B3-A4E2-57729662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72EE7365-4C0F-49E2-800A-E3EA6F7D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9C25-C962-440E-B0DB-9738F53B9E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9329B87-E295-41B4-8D6D-9C3C6854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37F0F-6049-4291-8F3C-2F7758ED0C5A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EDC2C024-A617-4D11-827A-6187318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90B443FB-3E21-4192-A7DB-A29DD426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FA470-79B4-4127-A89D-D4567E2355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CFA78F5-3919-42A7-8867-AF7E8B34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AE20A-B29E-444E-A481-80C585D80A11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A1715750-0CDB-411B-99E3-47255706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18BEEF8C-C9DF-484A-8164-8E5EF25B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891CF-ABA7-4876-A243-C7F7B2E260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64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47B5-F091-4547-A106-B3A1E1EB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D3D1D-1D55-418D-9512-6FDFAB802AC5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407E-9B8B-446E-8538-16ED3B47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CBDD-4276-4556-AF9C-952AFCD9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E12C441-8998-4D41-BA81-57AED92E4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95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DCB715A9-7136-449D-B9D1-EBE08922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46ED0-EA4C-4603-B255-CDA46DDA7774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90B2427D-5914-4B51-9648-454FB1E7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332B8AB4-31DB-4F3B-BC08-1B46E241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A18F6-3F52-494B-8E47-36342CCF07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94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F031982B-672B-4757-B3F4-103294CC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72B38-1E66-441C-96BF-54B944066510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67FE546B-A7F9-43FB-BC93-938FA8AA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8CE1994D-AA02-462A-8019-5396449B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84905-1223-491D-9610-49D3603879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18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9646F508-006A-4B36-8F23-B862E2B6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D3FB8-C714-4B4E-85FE-529619116E46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57494E89-632F-4856-948C-4F952463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BE341257-F0F7-487F-B86C-E1EF0D9B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A43E1-D109-4451-8E99-5A87F56646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6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09B7B4F4-2260-44FF-ABCA-A3E78E1F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0665B-2E9D-459E-9B4D-F26378E91FC0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F6038A2F-B19A-446F-B5E4-D459DBA2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6ECEC808-8544-4B42-BE70-AF6062DB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3854E-80C1-4125-9691-ACA50E9DA1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1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E39DE6E3-EDB7-4290-9D27-7455B773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19036-A76D-4B22-AAC0-3309EB945802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AC6DABB1-091A-4A5C-91C9-7E6BE3C1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D71AAD9F-48F0-470D-92F6-0BEB2C6B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F5FC-43A1-4433-91A3-1EA86E969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00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8D1DA0E1-03B1-404D-A462-77A8672A4B51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854D885-834E-4735-B8B5-CB102044F5FD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E8E905EA-75F4-4E70-B727-E30CF127C1DE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69EFD417-FA58-49BB-A5A1-ED4946D478E0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B214148B-721F-427B-8F73-F4FB5FF1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B58B2-41C5-44DA-B6C4-A789F821C6BC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E96049D-594F-413F-957B-03049802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C367715-2196-4576-AA1A-AF33E4D3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F5C0893A-79C0-46E1-8D36-9A1F1AFBE2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58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05CFDA83-FC9E-40F4-BA38-8C517E3CFD3C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59784B3-DFB7-4382-A17C-637020463DF6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A25F2D65-2651-4FC4-B45A-17C858F12F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DE2B54B3-3C5D-4D2A-96F7-1EA1E102EA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D38CE19-D75E-4842-86E9-23265A89F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7AA1152-336F-4787-B4D6-52E5CE78E859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8DF742A-A0BC-4D86-BF74-3590B717C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9863B5-C541-42A9-9687-A71A518EF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78B121D8-5F65-4284-BFAF-74856172EAC1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4EA7F5BC-EE25-4538-9B6A-71DD445EC9E0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71ECF2A-DA6D-405B-97DC-98EF6373EAC1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E833327-027B-4AD8-8708-A00B12E93462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8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9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erena.com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7A6E-6E01-491C-AD1B-70A5F76EB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18282"/>
            <a:ext cx="7851648" cy="18288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Jenkins</a:t>
            </a: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BA39022E-B658-4239-AAD4-2557270BD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892" y="2510937"/>
            <a:ext cx="7924800" cy="841863"/>
          </a:xfrm>
        </p:spPr>
        <p:txBody>
          <a:bodyPr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Jenkins is an open source automation server.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BA253F-9E2F-46A5-9D99-A1E89408CA39}"/>
              </a:ext>
            </a:extLst>
          </p:cNvPr>
          <p:cNvSpPr txBox="1">
            <a:spLocks/>
          </p:cNvSpPr>
          <p:nvPr/>
        </p:nvSpPr>
        <p:spPr bwMode="auto">
          <a:xfrm>
            <a:off x="176212" y="5720984"/>
            <a:ext cx="8791575" cy="75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>
            <a:lvl1pPr marL="0" marR="4572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- Darshan Gowda - &gt;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158B989-CDFE-44ED-A82D-FF920769A3D1}"/>
              </a:ext>
            </a:extLst>
          </p:cNvPr>
          <p:cNvSpPr txBox="1">
            <a:spLocks/>
          </p:cNvSpPr>
          <p:nvPr/>
        </p:nvSpPr>
        <p:spPr bwMode="auto">
          <a:xfrm>
            <a:off x="808892" y="3425337"/>
            <a:ext cx="7924800" cy="136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>
            <a:lvl1pPr marL="0" marR="4572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helps automate the parts of S/W development related to building, testing, and deploying, facilitates  CI and CD.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90A2244-430E-41F7-846B-02B78B43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en-US"/>
              <a:t>Jenkins Plugins – Analyzers	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8E1F75A-90BD-4A90-8339-B88226CE3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US" altLang="en-US"/>
              <a:t>Static Analysis</a:t>
            </a:r>
          </a:p>
          <a:p>
            <a:pPr lvl="1"/>
            <a:r>
              <a:rPr lang="en-US" altLang="en-US"/>
              <a:t>Checkstyle</a:t>
            </a:r>
          </a:p>
          <a:p>
            <a:pPr lvl="1"/>
            <a:r>
              <a:rPr lang="en-US" altLang="en-US"/>
              <a:t>CodeScanner</a:t>
            </a:r>
          </a:p>
          <a:p>
            <a:pPr lvl="1"/>
            <a:r>
              <a:rPr lang="en-US" altLang="en-US"/>
              <a:t>DRY</a:t>
            </a:r>
          </a:p>
          <a:p>
            <a:pPr lvl="1"/>
            <a:r>
              <a:rPr lang="en-US" altLang="en-US"/>
              <a:t>Crap4j</a:t>
            </a:r>
          </a:p>
          <a:p>
            <a:pPr lvl="1"/>
            <a:r>
              <a:rPr lang="en-US" altLang="en-US"/>
              <a:t>Findbugs</a:t>
            </a:r>
          </a:p>
          <a:p>
            <a:pPr lvl="1"/>
            <a:r>
              <a:rPr lang="en-US" altLang="en-US"/>
              <a:t>PMD</a:t>
            </a:r>
          </a:p>
          <a:p>
            <a:pPr lvl="1"/>
            <a:r>
              <a:rPr lang="en-US" altLang="en-US"/>
              <a:t>Fortify</a:t>
            </a:r>
          </a:p>
          <a:p>
            <a:pPr lvl="1"/>
            <a:r>
              <a:rPr lang="en-US" altLang="en-US"/>
              <a:t>Sonar</a:t>
            </a:r>
          </a:p>
          <a:p>
            <a:pPr lvl="1"/>
            <a:r>
              <a:rPr lang="en-US" altLang="en-US"/>
              <a:t>FXCop</a:t>
            </a:r>
          </a:p>
        </p:txBody>
      </p:sp>
      <p:sp>
        <p:nvSpPr>
          <p:cNvPr id="14340" name="Content Placeholder 3">
            <a:extLst>
              <a:ext uri="{FF2B5EF4-FFF2-40B4-BE49-F238E27FC236}">
                <a16:creationId xmlns:a16="http://schemas.microsoft.com/office/drawing/2014/main" id="{EF9361B9-0F24-42EB-A92A-63AC8D0DB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r>
              <a:rPr lang="en-US" altLang="en-US"/>
              <a:t>Code Coverage</a:t>
            </a:r>
          </a:p>
          <a:p>
            <a:pPr lvl="1"/>
            <a:r>
              <a:rPr lang="en-US" altLang="en-US"/>
              <a:t>Emma</a:t>
            </a:r>
          </a:p>
          <a:p>
            <a:pPr lvl="1"/>
            <a:r>
              <a:rPr lang="en-US" altLang="en-US"/>
              <a:t>Cobertura</a:t>
            </a:r>
          </a:p>
          <a:p>
            <a:pPr lvl="1"/>
            <a:r>
              <a:rPr lang="en-US" altLang="en-US"/>
              <a:t>Clover</a:t>
            </a:r>
          </a:p>
          <a:p>
            <a:pPr lvl="1"/>
            <a:r>
              <a:rPr lang="en-US" altLang="en-US"/>
              <a:t>GCC/GCOV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F3E624D-9D8B-441E-AAEA-D895D0A6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en-US"/>
              <a:t>Jenkins Plugins – Other Tools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8671527-A9A7-4692-8F84-D1EDC038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US" altLang="en-US"/>
              <a:t>Notification</a:t>
            </a:r>
          </a:p>
          <a:p>
            <a:pPr lvl="1"/>
            <a:r>
              <a:rPr lang="en-US" altLang="en-US"/>
              <a:t>Twitter</a:t>
            </a:r>
          </a:p>
          <a:p>
            <a:pPr lvl="1"/>
            <a:r>
              <a:rPr lang="en-US" altLang="en-US"/>
              <a:t>Campfire</a:t>
            </a:r>
          </a:p>
          <a:p>
            <a:pPr lvl="1"/>
            <a:r>
              <a:rPr lang="en-US" altLang="en-US"/>
              <a:t>Google Calendar</a:t>
            </a:r>
          </a:p>
          <a:p>
            <a:pPr lvl="1"/>
            <a:r>
              <a:rPr lang="en-US" altLang="en-US"/>
              <a:t>IM</a:t>
            </a:r>
          </a:p>
          <a:p>
            <a:pPr lvl="1"/>
            <a:r>
              <a:rPr lang="en-US" altLang="en-US"/>
              <a:t>IRC</a:t>
            </a:r>
          </a:p>
          <a:p>
            <a:pPr lvl="1"/>
            <a:r>
              <a:rPr lang="en-US" altLang="en-US"/>
              <a:t>Lava Lamp</a:t>
            </a:r>
          </a:p>
          <a:p>
            <a:pPr lvl="1"/>
            <a:r>
              <a:rPr lang="en-US" altLang="en-US"/>
              <a:t>Sounds</a:t>
            </a:r>
          </a:p>
          <a:p>
            <a:pPr lvl="1"/>
            <a:r>
              <a:rPr lang="en-US" altLang="en-US"/>
              <a:t>Speak</a:t>
            </a:r>
          </a:p>
        </p:txBody>
      </p:sp>
      <p:sp>
        <p:nvSpPr>
          <p:cNvPr id="15364" name="Content Placeholder 3">
            <a:extLst>
              <a:ext uri="{FF2B5EF4-FFF2-40B4-BE49-F238E27FC236}">
                <a16:creationId xmlns:a16="http://schemas.microsoft.com/office/drawing/2014/main" id="{2EE351E6-A2D7-4C9F-A65F-ACC71E2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r>
              <a:rPr lang="en-US" altLang="en-US"/>
              <a:t>Authorization</a:t>
            </a:r>
          </a:p>
          <a:p>
            <a:pPr lvl="1"/>
            <a:r>
              <a:rPr lang="en-US" altLang="en-US"/>
              <a:t>Active Directory</a:t>
            </a:r>
          </a:p>
          <a:p>
            <a:pPr lvl="1"/>
            <a:r>
              <a:rPr lang="en-US" altLang="en-US"/>
              <a:t>LDAP</a:t>
            </a:r>
          </a:p>
          <a:p>
            <a:r>
              <a:rPr lang="en-US" altLang="en-US"/>
              <a:t>Virtual Machines</a:t>
            </a:r>
          </a:p>
          <a:p>
            <a:pPr lvl="1"/>
            <a:r>
              <a:rPr lang="en-US" altLang="en-US"/>
              <a:t>Amazon EC2</a:t>
            </a:r>
          </a:p>
          <a:p>
            <a:pPr lvl="1"/>
            <a:r>
              <a:rPr lang="en-US" altLang="en-US"/>
              <a:t>VMWare</a:t>
            </a:r>
          </a:p>
          <a:p>
            <a:pPr lvl="1"/>
            <a:r>
              <a:rPr lang="en-US" altLang="en-US"/>
              <a:t>VirtualBox</a:t>
            </a:r>
          </a:p>
          <a:p>
            <a:pPr lvl="1"/>
            <a:r>
              <a:rPr lang="en-US" altLang="en-US"/>
              <a:t>Xen</a:t>
            </a:r>
          </a:p>
          <a:p>
            <a:pPr lvl="1"/>
            <a:r>
              <a:rPr lang="en-US" altLang="en-US"/>
              <a:t>Libvirt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45A5831-E417-4B2E-A5B9-C561785F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Jenkins for Teams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A856BB9-34B7-48CD-AC3C-5667DDC2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Multi-configuration jobs</a:t>
            </a:r>
          </a:p>
          <a:p>
            <a:pPr eaLnBrk="1" hangingPunct="1"/>
            <a:r>
              <a:rPr lang="en-US" altLang="en-US"/>
              <a:t>Multi-stage jobs</a:t>
            </a:r>
          </a:p>
          <a:p>
            <a:pPr eaLnBrk="1" hangingPunct="1"/>
            <a:r>
              <a:rPr lang="en-US" altLang="en-US"/>
              <a:t>Swarms to dynamically contribute capacity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1C9A5DE-B423-4074-8335-DFFAC11B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Jenkins – Integration for You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6D340FC-114B-4FC5-9D88-3437FF2D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Jenkins can help your development be</a:t>
            </a:r>
          </a:p>
          <a:p>
            <a:pPr lvl="1" eaLnBrk="1" hangingPunct="1"/>
            <a:r>
              <a:rPr lang="en-US" altLang="en-US"/>
              <a:t>Faster</a:t>
            </a:r>
          </a:p>
          <a:p>
            <a:pPr lvl="1" eaLnBrk="1" hangingPunct="1"/>
            <a:r>
              <a:rPr lang="en-US" altLang="en-US"/>
              <a:t>Safer</a:t>
            </a:r>
          </a:p>
          <a:p>
            <a:pPr lvl="1" eaLnBrk="1" hangingPunct="1"/>
            <a:r>
              <a:rPr lang="en-US" altLang="en-US"/>
              <a:t>Easier</a:t>
            </a:r>
          </a:p>
          <a:p>
            <a:pPr lvl="1" eaLnBrk="1" hangingPunct="1"/>
            <a:r>
              <a:rPr lang="en-US" altLang="en-US"/>
              <a:t>Smarter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9EDD-0260-4BBF-9E68-0F66091F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Jenkins for Continuous Integration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A61ED86-9116-4EEB-A86A-90D8C471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Jenkins – open source continuous integration server</a:t>
            </a:r>
          </a:p>
          <a:p>
            <a:pPr eaLnBrk="1" hangingPunct="1"/>
            <a:r>
              <a:rPr lang="en-US" altLang="en-US"/>
              <a:t>Jenkins (</a:t>
            </a:r>
            <a:r>
              <a:rPr lang="en-US" altLang="en-US">
                <a:hlinkClick r:id="rId2"/>
              </a:rPr>
              <a:t>http://jenkins-ci.org/</a:t>
            </a:r>
            <a:r>
              <a:rPr lang="en-US" altLang="en-US"/>
              <a:t>) is</a:t>
            </a:r>
          </a:p>
          <a:p>
            <a:pPr lvl="1" eaLnBrk="1" hangingPunct="1"/>
            <a:r>
              <a:rPr lang="en-US" altLang="en-US"/>
              <a:t>Easy to install</a:t>
            </a:r>
          </a:p>
          <a:p>
            <a:pPr lvl="1" eaLnBrk="1" hangingPunct="1"/>
            <a:r>
              <a:rPr lang="en-US" altLang="en-US"/>
              <a:t>Easy to use</a:t>
            </a:r>
          </a:p>
          <a:p>
            <a:pPr lvl="1" eaLnBrk="1" hangingPunct="1"/>
            <a:r>
              <a:rPr lang="en-US" altLang="en-US"/>
              <a:t>Multi-technology</a:t>
            </a:r>
          </a:p>
          <a:p>
            <a:pPr lvl="1" eaLnBrk="1" hangingPunct="1"/>
            <a:r>
              <a:rPr lang="en-US" altLang="en-US"/>
              <a:t>Multi-platform</a:t>
            </a:r>
          </a:p>
          <a:p>
            <a:pPr lvl="1" eaLnBrk="1" hangingPunct="1"/>
            <a:r>
              <a:rPr lang="en-US" altLang="en-US"/>
              <a:t>Widely used</a:t>
            </a:r>
          </a:p>
          <a:p>
            <a:pPr lvl="1" eaLnBrk="1" hangingPunct="1"/>
            <a:r>
              <a:rPr lang="en-US" altLang="en-US"/>
              <a:t>Extensible</a:t>
            </a:r>
          </a:p>
          <a:p>
            <a:pPr lvl="1" eaLnBrk="1" hangingPunct="1"/>
            <a:r>
              <a:rPr lang="en-US" altLang="en-US"/>
              <a:t>Free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FC04FF48-2F8A-4076-9802-488267F91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2362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A63563B-811D-4E24-B497-76BB954C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do we need Jenkins 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1C1E167D-E6A9-4D86-B700-620EA281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lvl="1" eaLnBrk="1" hangingPunct="1"/>
            <a:r>
              <a:rPr lang="en-US" altLang="en-US" dirty="0"/>
              <a:t>Improving the productivity.</a:t>
            </a:r>
          </a:p>
          <a:p>
            <a:pPr lvl="1" eaLnBrk="1" hangingPunct="1"/>
            <a:r>
              <a:rPr lang="en-US" altLang="en-US" dirty="0"/>
              <a:t>CI can help you go faster.</a:t>
            </a:r>
          </a:p>
          <a:p>
            <a:pPr lvl="1" eaLnBrk="1" hangingPunct="1"/>
            <a:r>
              <a:rPr lang="en-US" altLang="en-US" dirty="0"/>
              <a:t>Detect build breaks sooner.</a:t>
            </a:r>
          </a:p>
          <a:p>
            <a:pPr lvl="1" eaLnBrk="1" hangingPunct="1"/>
            <a:r>
              <a:rPr lang="en-US" altLang="en-US" dirty="0"/>
              <a:t>Report failing tests more clearly</a:t>
            </a:r>
          </a:p>
          <a:p>
            <a:pPr lvl="1" eaLnBrk="1" hangingPunct="1"/>
            <a:r>
              <a:rPr lang="en-US" altLang="en-US" dirty="0"/>
              <a:t>Make progress more visible</a:t>
            </a:r>
          </a:p>
          <a:p>
            <a:pPr lvl="1" eaLnBrk="1" hangingPunct="1"/>
            <a:r>
              <a:rPr lang="en-US" altLang="en-US" dirty="0"/>
              <a:t>To build and test your software projects continuously making it easier for developer.</a:t>
            </a:r>
          </a:p>
        </p:txBody>
      </p:sp>
    </p:spTree>
    <p:extLst>
      <p:ext uri="{BB962C8B-B14F-4D97-AF65-F5344CB8AC3E}">
        <p14:creationId xmlns:p14="http://schemas.microsoft.com/office/powerpoint/2010/main" val="196711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6A0B10B-C85E-42C1-942D-A0F695A1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Jenkins for 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7B39-5971-4DDB-8EC7-CF95859B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Easy to install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Download one file – </a:t>
            </a:r>
            <a:r>
              <a:rPr lang="en-US" dirty="0" err="1"/>
              <a:t>jenkins.war</a:t>
            </a: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Run one command – java –jar </a:t>
            </a:r>
            <a:r>
              <a:rPr lang="en-US" dirty="0" err="1"/>
              <a:t>jenkins.war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Easy to use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Create a new job – checkout and build a small project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Checking a change – watch it build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Create a test – watch it build and run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Fix a test – checking and watch it pass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Multi-technology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Build C, Java, C#, Python, Perl, SQL, etc.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Test with </a:t>
            </a:r>
            <a:r>
              <a:rPr lang="en-US" dirty="0" err="1"/>
              <a:t>Junit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MSTest</a:t>
            </a:r>
            <a:r>
              <a:rPr lang="en-US" dirty="0"/>
              <a:t>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0374D45-B39E-43BD-984D-DB0860AF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Jenkins User Interface</a:t>
            </a:r>
          </a:p>
        </p:txBody>
      </p:sp>
      <p:pic>
        <p:nvPicPr>
          <p:cNvPr id="9219" name="Content Placeholder 1">
            <a:extLst>
              <a:ext uri="{FF2B5EF4-FFF2-40B4-BE49-F238E27FC236}">
                <a16:creationId xmlns:a16="http://schemas.microsoft.com/office/drawing/2014/main" id="{80B644A1-67D2-4C93-9646-A310BB794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905000"/>
            <a:ext cx="6897688" cy="4389438"/>
          </a:xfrm>
        </p:spPr>
      </p:pic>
      <p:sp>
        <p:nvSpPr>
          <p:cNvPr id="9220" name="TextBox 2">
            <a:extLst>
              <a:ext uri="{FF2B5EF4-FFF2-40B4-BE49-F238E27FC236}">
                <a16:creationId xmlns:a16="http://schemas.microsoft.com/office/drawing/2014/main" id="{D5B36C5E-A8D4-4D41-AD29-E70EDE921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1447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Actions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Nodes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Jobs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94084E-997E-4924-8050-40307DD6AB99}"/>
              </a:ext>
            </a:extLst>
          </p:cNvPr>
          <p:cNvCxnSpPr/>
          <p:nvPr/>
        </p:nvCxnSpPr>
        <p:spPr>
          <a:xfrm>
            <a:off x="1143000" y="22860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445FB5-35C8-4388-B4E7-2325E4139545}"/>
              </a:ext>
            </a:extLst>
          </p:cNvPr>
          <p:cNvCxnSpPr/>
          <p:nvPr/>
        </p:nvCxnSpPr>
        <p:spPr>
          <a:xfrm>
            <a:off x="1143000" y="38862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092DB4-4585-4C21-8DF1-E9E5019A7C15}"/>
              </a:ext>
            </a:extLst>
          </p:cNvPr>
          <p:cNvCxnSpPr/>
          <p:nvPr/>
        </p:nvCxnSpPr>
        <p:spPr>
          <a:xfrm flipV="1">
            <a:off x="952500" y="4267200"/>
            <a:ext cx="39243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01FF942-5C18-4707-AD1E-9F54E3E4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Developer demo goes here…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C685E26-86D5-4539-8688-152501ED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a new job from a Subversion repository</a:t>
            </a:r>
          </a:p>
          <a:p>
            <a:pPr eaLnBrk="1" hangingPunct="1"/>
            <a:r>
              <a:rPr lang="en-US" altLang="en-US"/>
              <a:t>Build that code, see build results</a:t>
            </a:r>
          </a:p>
          <a:p>
            <a:pPr eaLnBrk="1" hangingPunct="1"/>
            <a:r>
              <a:rPr lang="en-US" altLang="en-US"/>
              <a:t>Run its tests, see test results</a:t>
            </a:r>
          </a:p>
          <a:p>
            <a:pPr eaLnBrk="1" hangingPunct="1"/>
            <a:r>
              <a:rPr lang="en-US" altLang="en-US"/>
              <a:t>Make a change and watch it run through the system</a:t>
            </a:r>
          </a:p>
          <a:p>
            <a:pPr eaLnBrk="1" hangingPunct="1"/>
            <a:r>
              <a:rPr lang="en-US" altLang="en-US"/>
              <a:t>Languages</a:t>
            </a:r>
          </a:p>
          <a:p>
            <a:pPr lvl="1" eaLnBrk="1" hangingPunct="1"/>
            <a:r>
              <a:rPr lang="en-US" altLang="en-US"/>
              <a:t>Java</a:t>
            </a:r>
          </a:p>
          <a:p>
            <a:pPr lvl="1" eaLnBrk="1" hangingPunct="1"/>
            <a:r>
              <a:rPr lang="en-US" altLang="en-US"/>
              <a:t>C</a:t>
            </a:r>
          </a:p>
          <a:p>
            <a:pPr lvl="1" eaLnBrk="1" hangingPunct="1"/>
            <a:r>
              <a:rPr lang="en-US" altLang="en-US"/>
              <a:t>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B08B280-3383-4827-A35C-1DAC3343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Power – Jenkins Plugins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1CCDA4A-32CE-49EC-9022-23F45BDD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Jenkins has over 1000 plugins</a:t>
            </a:r>
          </a:p>
          <a:p>
            <a:pPr lvl="1" eaLnBrk="1" hangingPunct="1"/>
            <a:r>
              <a:rPr lang="en-US" altLang="en-US" dirty="0"/>
              <a:t>Software configuration management</a:t>
            </a:r>
          </a:p>
          <a:p>
            <a:pPr lvl="1" eaLnBrk="1" hangingPunct="1"/>
            <a:r>
              <a:rPr lang="en-US" altLang="en-US" dirty="0"/>
              <a:t>Builders</a:t>
            </a:r>
          </a:p>
          <a:p>
            <a:pPr lvl="1" eaLnBrk="1" hangingPunct="1"/>
            <a:r>
              <a:rPr lang="en-US" altLang="en-US" dirty="0"/>
              <a:t>Test Frameworks</a:t>
            </a:r>
          </a:p>
          <a:p>
            <a:pPr lvl="1" eaLnBrk="1" hangingPunct="1"/>
            <a:r>
              <a:rPr lang="en-US" altLang="en-US" dirty="0"/>
              <a:t>Virtual Machine Controllers</a:t>
            </a:r>
          </a:p>
          <a:p>
            <a:pPr lvl="1" eaLnBrk="1" hangingPunct="1"/>
            <a:r>
              <a:rPr lang="en-US" altLang="en-US" dirty="0"/>
              <a:t>Notifiers</a:t>
            </a:r>
          </a:p>
          <a:p>
            <a:pPr lvl="1" eaLnBrk="1" hangingPunct="1"/>
            <a:r>
              <a:rPr lang="en-US" altLang="en-US" dirty="0"/>
              <a:t>Static Analyzers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1E9CF8A-42D1-4846-90A7-0911668F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en-US"/>
              <a:t>Jenkins Plugins - SCM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BA08-6E6B-48D2-A284-2A9822175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Version Control Systems</a:t>
            </a:r>
          </a:p>
          <a:p>
            <a:pPr lvl="1">
              <a:defRPr/>
            </a:pPr>
            <a:r>
              <a:rPr lang="en-US" dirty="0" err="1"/>
              <a:t>Accurev</a:t>
            </a:r>
            <a:endParaRPr lang="en-US" dirty="0"/>
          </a:p>
          <a:p>
            <a:pPr lvl="1">
              <a:defRPr/>
            </a:pPr>
            <a:r>
              <a:rPr lang="en-US" dirty="0"/>
              <a:t>Git</a:t>
            </a:r>
          </a:p>
          <a:p>
            <a:pPr lvl="1">
              <a:defRPr/>
            </a:pPr>
            <a:r>
              <a:rPr lang="en-US" dirty="0"/>
              <a:t>Bazaar</a:t>
            </a:r>
          </a:p>
          <a:p>
            <a:pPr lvl="1">
              <a:defRPr/>
            </a:pPr>
            <a:r>
              <a:rPr lang="en-US" dirty="0" err="1"/>
              <a:t>BitKeeper</a:t>
            </a:r>
            <a:endParaRPr lang="en-US" dirty="0"/>
          </a:p>
          <a:p>
            <a:pPr lvl="1">
              <a:defRPr/>
            </a:pPr>
            <a:r>
              <a:rPr lang="en-US" dirty="0" err="1"/>
              <a:t>ClearCase</a:t>
            </a:r>
            <a:endParaRPr lang="en-US" dirty="0"/>
          </a:p>
          <a:p>
            <a:pPr lvl="1">
              <a:defRPr/>
            </a:pPr>
            <a:r>
              <a:rPr lang="en-US" dirty="0" err="1"/>
              <a:t>Darcs</a:t>
            </a:r>
            <a:endParaRPr lang="en-US" dirty="0"/>
          </a:p>
          <a:p>
            <a:pPr lvl="1">
              <a:defRPr/>
            </a:pPr>
            <a:r>
              <a:rPr lang="en-US" dirty="0"/>
              <a:t>Dimensions</a:t>
            </a:r>
          </a:p>
          <a:p>
            <a:pPr lvl="1">
              <a:defRPr/>
            </a:pPr>
            <a:r>
              <a:rPr lang="en-US" dirty="0"/>
              <a:t>Harvest</a:t>
            </a:r>
          </a:p>
          <a:p>
            <a:pPr lvl="1">
              <a:defRPr/>
            </a:pPr>
            <a:r>
              <a:rPr lang="en-US" dirty="0"/>
              <a:t>MKS Integrity</a:t>
            </a:r>
          </a:p>
          <a:p>
            <a:pPr lvl="1">
              <a:defRPr/>
            </a:pPr>
            <a:r>
              <a:rPr lang="en-US" dirty="0"/>
              <a:t>PVCS</a:t>
            </a:r>
          </a:p>
          <a:p>
            <a:pPr lvl="1">
              <a:defRPr/>
            </a:pPr>
            <a:r>
              <a:rPr lang="en-US" dirty="0" err="1"/>
              <a:t>StarTeam</a:t>
            </a:r>
            <a:endParaRPr lang="en-US" dirty="0"/>
          </a:p>
          <a:p>
            <a:pPr lvl="1">
              <a:defRPr/>
            </a:pPr>
            <a:r>
              <a:rPr lang="en-US" dirty="0"/>
              <a:t>Subversion</a:t>
            </a:r>
          </a:p>
          <a:p>
            <a:pPr lvl="1">
              <a:defRPr/>
            </a:pPr>
            <a:r>
              <a:rPr lang="en-US" dirty="0"/>
              <a:t>Team Foundation Server</a:t>
            </a:r>
          </a:p>
          <a:p>
            <a:pPr lvl="1">
              <a:defRPr/>
            </a:pPr>
            <a:r>
              <a:rPr lang="en-US" dirty="0"/>
              <a:t>Visual SourceSafe</a:t>
            </a:r>
          </a:p>
        </p:txBody>
      </p:sp>
      <p:pic>
        <p:nvPicPr>
          <p:cNvPr id="12292" name="Picture 2" descr="Version Browser">
            <a:extLst>
              <a:ext uri="{FF2B5EF4-FFF2-40B4-BE49-F238E27FC236}">
                <a16:creationId xmlns:a16="http://schemas.microsoft.com/office/drawing/2014/main" id="{956866FA-D365-4FF6-BE9A-5569BCB4F1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362200"/>
            <a:ext cx="714375" cy="534988"/>
          </a:xfrm>
          <a:noFill/>
        </p:spPr>
      </p:pic>
      <p:pic>
        <p:nvPicPr>
          <p:cNvPr id="12293" name="Picture 6" descr="Connect to Rational ClearCase icon">
            <a:extLst>
              <a:ext uri="{FF2B5EF4-FFF2-40B4-BE49-F238E27FC236}">
                <a16:creationId xmlns:a16="http://schemas.microsoft.com/office/drawing/2014/main" id="{A6C34E73-3D6F-4C82-A5C3-306B5D11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http://markelikalderon.com/wp-content/uploads/2008/05/git-logo.jpg">
            <a:extLst>
              <a:ext uri="{FF2B5EF4-FFF2-40B4-BE49-F238E27FC236}">
                <a16:creationId xmlns:a16="http://schemas.microsoft.com/office/drawing/2014/main" id="{9988DAF1-C842-4278-9B7B-E0E28600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307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" descr="Darcs">
            <a:extLst>
              <a:ext uri="{FF2B5EF4-FFF2-40B4-BE49-F238E27FC236}">
                <a16:creationId xmlns:a16="http://schemas.microsoft.com/office/drawing/2014/main" id="{CCE0358C-CA81-4426-8433-203F16993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95800"/>
            <a:ext cx="11525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Serena">
            <a:hlinkClick r:id="rId6"/>
            <a:extLst>
              <a:ext uri="{FF2B5EF4-FFF2-40B4-BE49-F238E27FC236}">
                <a16:creationId xmlns:a16="http://schemas.microsoft.com/office/drawing/2014/main" id="{CD07AE9C-E895-42C9-AFC4-1F7FCE7D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429000"/>
            <a:ext cx="8667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4" descr="http://www.bitkeeper.com/gifs/delta.gif">
            <a:extLst>
              <a:ext uri="{FF2B5EF4-FFF2-40B4-BE49-F238E27FC236}">
                <a16:creationId xmlns:a16="http://schemas.microsoft.com/office/drawing/2014/main" id="{D583C8BC-A66C-4156-A924-A2B135046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0"/>
            <a:ext cx="3857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6" descr="Subversion">
            <a:extLst>
              <a:ext uri="{FF2B5EF4-FFF2-40B4-BE49-F238E27FC236}">
                <a16:creationId xmlns:a16="http://schemas.microsoft.com/office/drawing/2014/main" id="{DC8A0085-4CE6-4E9F-A18C-1B5C01D12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81600"/>
            <a:ext cx="15049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8" descr="http://www.microsoft.com/visualstudio/_base_v1/images/boxshots/hero_single_tfs_boxshot.png">
            <a:extLst>
              <a:ext uri="{FF2B5EF4-FFF2-40B4-BE49-F238E27FC236}">
                <a16:creationId xmlns:a16="http://schemas.microsoft.com/office/drawing/2014/main" id="{00BE73DA-B38F-4C30-A810-B70F5113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257800"/>
            <a:ext cx="11191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9">
            <a:extLst>
              <a:ext uri="{FF2B5EF4-FFF2-40B4-BE49-F238E27FC236}">
                <a16:creationId xmlns:a16="http://schemas.microsoft.com/office/drawing/2014/main" id="{9A8AF7E4-C3FC-4F7A-9900-A747CD1FB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6794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611C717-77E8-42DD-9B69-97283CEB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en-US"/>
              <a:t>Jenkins Plugins – Build &amp; Test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2052574-8214-490D-A208-41A0C12E4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US" altLang="en-US"/>
              <a:t>Build Tools</a:t>
            </a:r>
          </a:p>
          <a:p>
            <a:pPr lvl="1"/>
            <a:r>
              <a:rPr lang="en-US" altLang="en-US"/>
              <a:t>Ant</a:t>
            </a:r>
          </a:p>
          <a:p>
            <a:pPr lvl="1"/>
            <a:r>
              <a:rPr lang="en-US" altLang="en-US"/>
              <a:t>Maven</a:t>
            </a:r>
          </a:p>
          <a:p>
            <a:pPr lvl="1"/>
            <a:r>
              <a:rPr lang="en-US" altLang="en-US"/>
              <a:t>MSBuild</a:t>
            </a:r>
          </a:p>
          <a:p>
            <a:pPr lvl="1"/>
            <a:r>
              <a:rPr lang="en-US" altLang="en-US"/>
              <a:t>Cmake</a:t>
            </a:r>
          </a:p>
          <a:p>
            <a:pPr lvl="1"/>
            <a:r>
              <a:rPr lang="en-US" altLang="en-US"/>
              <a:t>Gradle</a:t>
            </a:r>
          </a:p>
          <a:p>
            <a:pPr lvl="1"/>
            <a:r>
              <a:rPr lang="en-US" altLang="en-US"/>
              <a:t>Grails</a:t>
            </a:r>
          </a:p>
          <a:p>
            <a:pPr lvl="1"/>
            <a:r>
              <a:rPr lang="en-US" altLang="en-US"/>
              <a:t>Scons</a:t>
            </a:r>
          </a:p>
          <a:p>
            <a:pPr lvl="1"/>
            <a:r>
              <a:rPr lang="en-US" altLang="en-US"/>
              <a:t>Groovy</a:t>
            </a:r>
          </a:p>
        </p:txBody>
      </p:sp>
      <p:sp>
        <p:nvSpPr>
          <p:cNvPr id="13316" name="Content Placeholder 3">
            <a:extLst>
              <a:ext uri="{FF2B5EF4-FFF2-40B4-BE49-F238E27FC236}">
                <a16:creationId xmlns:a16="http://schemas.microsoft.com/office/drawing/2014/main" id="{9D92354C-5A2A-49BA-BD70-303A577E0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r>
              <a:rPr lang="en-US" altLang="en-US"/>
              <a:t>Test Frameworks</a:t>
            </a:r>
          </a:p>
          <a:p>
            <a:pPr lvl="1"/>
            <a:r>
              <a:rPr lang="en-US" altLang="en-US"/>
              <a:t>Junit</a:t>
            </a:r>
          </a:p>
          <a:p>
            <a:pPr lvl="1"/>
            <a:r>
              <a:rPr lang="en-US" altLang="en-US"/>
              <a:t>Nunit</a:t>
            </a:r>
          </a:p>
          <a:p>
            <a:pPr lvl="1"/>
            <a:r>
              <a:rPr lang="en-US" altLang="en-US"/>
              <a:t>MSTest</a:t>
            </a:r>
          </a:p>
          <a:p>
            <a:pPr lvl="1"/>
            <a:r>
              <a:rPr lang="en-US" altLang="en-US"/>
              <a:t>Selenium</a:t>
            </a:r>
          </a:p>
          <a:p>
            <a:pPr lvl="1"/>
            <a:r>
              <a:rPr lang="en-US" altLang="en-US"/>
              <a:t>Fitnesse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310</TotalTime>
  <Words>401</Words>
  <Application>Microsoft Office PowerPoint</Application>
  <PresentationFormat>On-screen Show (4:3)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Constantia</vt:lpstr>
      <vt:lpstr>Tahoma</vt:lpstr>
      <vt:lpstr>Wingdings 2</vt:lpstr>
      <vt:lpstr>Flow</vt:lpstr>
      <vt:lpstr>Jenkins</vt:lpstr>
      <vt:lpstr>Jenkins for Continuous Integration</vt:lpstr>
      <vt:lpstr>Why do we need Jenkins ?</vt:lpstr>
      <vt:lpstr>Jenkins for a Developer</vt:lpstr>
      <vt:lpstr>Jenkins User Interface</vt:lpstr>
      <vt:lpstr>Developer demo goes here…</vt:lpstr>
      <vt:lpstr>More Power – Jenkins Plugins</vt:lpstr>
      <vt:lpstr>Jenkins Plugins - SCM</vt:lpstr>
      <vt:lpstr>Jenkins Plugins – Build &amp; Test</vt:lpstr>
      <vt:lpstr>Jenkins Plugins – Analyzers </vt:lpstr>
      <vt:lpstr>Jenkins Plugins – Other Tools</vt:lpstr>
      <vt:lpstr>Jenkins for Teams</vt:lpstr>
      <vt:lpstr>Jenkins – Integration for You</vt:lpstr>
    </vt:vector>
  </TitlesOfParts>
  <Company>Parametric Technology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Mark Waite</dc:creator>
  <cp:lastModifiedBy>Darshan Gowda</cp:lastModifiedBy>
  <cp:revision>24</cp:revision>
  <dcterms:created xsi:type="dcterms:W3CDTF">2011-03-15T14:15:01Z</dcterms:created>
  <dcterms:modified xsi:type="dcterms:W3CDTF">2022-04-04T05:26:34Z</dcterms:modified>
</cp:coreProperties>
</file>