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9ED133-486A-41DF-B7E3-F377557BB64B}">
          <p14:sldIdLst>
            <p14:sldId id="256"/>
          </p14:sldIdLst>
        </p14:section>
        <p14:section name="Definition" id="{19FB339F-EC0B-4E41-B29B-05DEF4743C28}">
          <p14:sldIdLst>
            <p14:sldId id="257"/>
            <p14:sldId id="258"/>
          </p14:sldIdLst>
        </p14:section>
        <p14:section name="Frameworks" id="{8BE1189A-F6E2-4185-9676-918246954A7B}">
          <p14:sldIdLst>
            <p14:sldId id="259"/>
            <p14:sldId id="260"/>
            <p14:sldId id="261"/>
            <p14:sldId id="262"/>
          </p14:sldIdLst>
        </p14:section>
        <p14:section name="Comparisons" id="{8FEE0F38-B6EF-448E-9087-0E7293BCFCFD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us" userId="25764f9dca0923f9" providerId="LiveId" clId="{9F1C6964-22C7-4590-9B7E-A0F8CD3E82E9}"/>
    <pc:docChg chg="undo custSel addSld delSld modSld modSection">
      <pc:chgData name="Daniel Beus" userId="25764f9dca0923f9" providerId="LiveId" clId="{9F1C6964-22C7-4590-9B7E-A0F8CD3E82E9}" dt="2018-04-12T21:43:21.549" v="2581" actId="20577"/>
      <pc:docMkLst>
        <pc:docMk/>
      </pc:docMkLst>
      <pc:sldChg chg="modSp add del">
        <pc:chgData name="Daniel Beus" userId="25764f9dca0923f9" providerId="LiveId" clId="{9F1C6964-22C7-4590-9B7E-A0F8CD3E82E9}" dt="2018-04-12T17:47:48.018" v="4" actId="2696"/>
        <pc:sldMkLst>
          <pc:docMk/>
          <pc:sldMk cId="1809012264" sldId="260"/>
        </pc:sldMkLst>
        <pc:spChg chg="mod">
          <ac:chgData name="Daniel Beus" userId="25764f9dca0923f9" providerId="LiveId" clId="{9F1C6964-22C7-4590-9B7E-A0F8CD3E82E9}" dt="2018-04-12T17:47:29.840" v="3" actId="20577"/>
          <ac:spMkLst>
            <pc:docMk/>
            <pc:sldMk cId="1809012264" sldId="260"/>
            <ac:spMk id="2" creationId="{8D821A75-3A8A-47BB-BA1C-B26CE5466CF1}"/>
          </ac:spMkLst>
        </pc:spChg>
      </pc:sldChg>
      <pc:sldChg chg="addSp delSp modSp add">
        <pc:chgData name="Daniel Beus" userId="25764f9dca0923f9" providerId="LiveId" clId="{9F1C6964-22C7-4590-9B7E-A0F8CD3E82E9}" dt="2018-04-12T17:54:39.849" v="520" actId="20577"/>
        <pc:sldMkLst>
          <pc:docMk/>
          <pc:sldMk cId="1820405414" sldId="260"/>
        </pc:sldMkLst>
        <pc:spChg chg="mod">
          <ac:chgData name="Daniel Beus" userId="25764f9dca0923f9" providerId="LiveId" clId="{9F1C6964-22C7-4590-9B7E-A0F8CD3E82E9}" dt="2018-04-12T17:48:29.032" v="21" actId="20577"/>
          <ac:spMkLst>
            <pc:docMk/>
            <pc:sldMk cId="1820405414" sldId="260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0:36.337" v="191" actId="12"/>
          <ac:spMkLst>
            <pc:docMk/>
            <pc:sldMk cId="1820405414" sldId="260"/>
            <ac:spMk id="3" creationId="{73E8FE47-D4C1-47D2-94A4-FA7EA9AF0E21}"/>
          </ac:spMkLst>
        </pc:spChg>
        <pc:spChg chg="add mod">
          <ac:chgData name="Daniel Beus" userId="25764f9dca0923f9" providerId="LiveId" clId="{9F1C6964-22C7-4590-9B7E-A0F8CD3E82E9}" dt="2018-04-12T17:54:39.849" v="520" actId="20577"/>
          <ac:spMkLst>
            <pc:docMk/>
            <pc:sldMk cId="1820405414" sldId="260"/>
            <ac:spMk id="4" creationId="{97DF2BB8-D73D-47F2-953C-EA6CE085966A}"/>
          </ac:spMkLst>
        </pc:spChg>
        <pc:spChg chg="add del mod">
          <ac:chgData name="Daniel Beus" userId="25764f9dca0923f9" providerId="LiveId" clId="{9F1C6964-22C7-4590-9B7E-A0F8CD3E82E9}" dt="2018-04-12T17:49:24.609" v="77" actId="478"/>
          <ac:spMkLst>
            <pc:docMk/>
            <pc:sldMk cId="1820405414" sldId="260"/>
            <ac:spMk id="5" creationId="{20483F7A-A24F-4BD2-8353-C1713971F956}"/>
          </ac:spMkLst>
        </pc:spChg>
        <pc:spChg chg="add mod">
          <ac:chgData name="Daniel Beus" userId="25764f9dca0923f9" providerId="LiveId" clId="{9F1C6964-22C7-4590-9B7E-A0F8CD3E82E9}" dt="2018-04-12T17:51:09.230" v="292" actId="20577"/>
          <ac:spMkLst>
            <pc:docMk/>
            <pc:sldMk cId="1820405414" sldId="260"/>
            <ac:spMk id="6" creationId="{9EF8E5DE-8B71-40BD-8104-1AA28F35892E}"/>
          </ac:spMkLst>
        </pc:spChg>
      </pc:sldChg>
      <pc:sldChg chg="modSp add">
        <pc:chgData name="Daniel Beus" userId="25764f9dca0923f9" providerId="LiveId" clId="{9F1C6964-22C7-4590-9B7E-A0F8CD3E82E9}" dt="2018-04-12T21:43:21.549" v="2581" actId="20577"/>
        <pc:sldMkLst>
          <pc:docMk/>
          <pc:sldMk cId="2652214772" sldId="261"/>
        </pc:sldMkLst>
        <pc:spChg chg="mod">
          <ac:chgData name="Daniel Beus" userId="25764f9dca0923f9" providerId="LiveId" clId="{9F1C6964-22C7-4590-9B7E-A0F8CD3E82E9}" dt="2018-04-12T17:53:29.209" v="376" actId="20577"/>
          <ac:spMkLst>
            <pc:docMk/>
            <pc:sldMk cId="2652214772" sldId="261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3:54.994" v="433" actId="20577"/>
          <ac:spMkLst>
            <pc:docMk/>
            <pc:sldMk cId="2652214772" sldId="261"/>
            <ac:spMk id="3" creationId="{73E8FE47-D4C1-47D2-94A4-FA7EA9AF0E21}"/>
          </ac:spMkLst>
        </pc:spChg>
        <pc:spChg chg="mod">
          <ac:chgData name="Daniel Beus" userId="25764f9dca0923f9" providerId="LiveId" clId="{9F1C6964-22C7-4590-9B7E-A0F8CD3E82E9}" dt="2018-04-12T17:55:20.395" v="605" actId="20577"/>
          <ac:spMkLst>
            <pc:docMk/>
            <pc:sldMk cId="2652214772" sldId="261"/>
            <ac:spMk id="4" creationId="{97DF2BB8-D73D-47F2-953C-EA6CE085966A}"/>
          </ac:spMkLst>
        </pc:spChg>
        <pc:spChg chg="mod">
          <ac:chgData name="Daniel Beus" userId="25764f9dca0923f9" providerId="LiveId" clId="{9F1C6964-22C7-4590-9B7E-A0F8CD3E82E9}" dt="2018-04-12T21:43:21.549" v="2581" actId="20577"/>
          <ac:spMkLst>
            <pc:docMk/>
            <pc:sldMk cId="2652214772" sldId="261"/>
            <ac:spMk id="6" creationId="{9EF8E5DE-8B71-40BD-8104-1AA28F35892E}"/>
          </ac:spMkLst>
        </pc:spChg>
      </pc:sldChg>
      <pc:sldChg chg="modSp add">
        <pc:chgData name="Daniel Beus" userId="25764f9dca0923f9" providerId="LiveId" clId="{9F1C6964-22C7-4590-9B7E-A0F8CD3E82E9}" dt="2018-04-12T18:00:07.464" v="1125" actId="20577"/>
        <pc:sldMkLst>
          <pc:docMk/>
          <pc:sldMk cId="974722411" sldId="262"/>
        </pc:sldMkLst>
        <pc:spChg chg="mod">
          <ac:chgData name="Daniel Beus" userId="25764f9dca0923f9" providerId="LiveId" clId="{9F1C6964-22C7-4590-9B7E-A0F8CD3E82E9}" dt="2018-04-12T17:57:23.183" v="845" actId="20577"/>
          <ac:spMkLst>
            <pc:docMk/>
            <pc:sldMk cId="974722411" sldId="262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7:54.307" v="916" actId="20577"/>
          <ac:spMkLst>
            <pc:docMk/>
            <pc:sldMk cId="974722411" sldId="262"/>
            <ac:spMk id="3" creationId="{73E8FE47-D4C1-47D2-94A4-FA7EA9AF0E21}"/>
          </ac:spMkLst>
        </pc:spChg>
        <pc:spChg chg="mod">
          <ac:chgData name="Daniel Beus" userId="25764f9dca0923f9" providerId="LiveId" clId="{9F1C6964-22C7-4590-9B7E-A0F8CD3E82E9}" dt="2018-04-12T18:00:07.464" v="1125" actId="20577"/>
          <ac:spMkLst>
            <pc:docMk/>
            <pc:sldMk cId="974722411" sldId="262"/>
            <ac:spMk id="4" creationId="{97DF2BB8-D73D-47F2-953C-EA6CE085966A}"/>
          </ac:spMkLst>
        </pc:spChg>
        <pc:spChg chg="mod">
          <ac:chgData name="Daniel Beus" userId="25764f9dca0923f9" providerId="LiveId" clId="{9F1C6964-22C7-4590-9B7E-A0F8CD3E82E9}" dt="2018-04-12T17:59:11.713" v="1111" actId="20577"/>
          <ac:spMkLst>
            <pc:docMk/>
            <pc:sldMk cId="974722411" sldId="262"/>
            <ac:spMk id="6" creationId="{9EF8E5DE-8B71-40BD-8104-1AA28F35892E}"/>
          </ac:spMkLst>
        </pc:spChg>
      </pc:sldChg>
      <pc:sldChg chg="addSp delSp modSp add modTransition delAnim modAnim">
        <pc:chgData name="Daniel Beus" userId="25764f9dca0923f9" providerId="LiveId" clId="{9F1C6964-22C7-4590-9B7E-A0F8CD3E82E9}" dt="2018-04-12T18:34:04.539" v="1721" actId="20577"/>
        <pc:sldMkLst>
          <pc:docMk/>
          <pc:sldMk cId="2337054533" sldId="263"/>
        </pc:sldMkLst>
        <pc:spChg chg="mod">
          <ac:chgData name="Daniel Beus" userId="25764f9dca0923f9" providerId="LiveId" clId="{9F1C6964-22C7-4590-9B7E-A0F8CD3E82E9}" dt="2018-04-12T18:32:13.903" v="1567" actId="20577"/>
          <ac:spMkLst>
            <pc:docMk/>
            <pc:sldMk cId="2337054533" sldId="263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00:55.868" v="1143" actId="20577"/>
          <ac:spMkLst>
            <pc:docMk/>
            <pc:sldMk cId="2337054533" sldId="263"/>
            <ac:spMk id="3" creationId="{95418057-FC9C-4BA3-B33C-FF478CB55AA2}"/>
          </ac:spMkLst>
        </pc:spChg>
        <pc:spChg chg="mod">
          <ac:chgData name="Daniel Beus" userId="25764f9dca0923f9" providerId="LiveId" clId="{9F1C6964-22C7-4590-9B7E-A0F8CD3E82E9}" dt="2018-04-12T18:34:04.539" v="1721" actId="20577"/>
          <ac:spMkLst>
            <pc:docMk/>
            <pc:sldMk cId="2337054533" sldId="263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00:59.736" v="1154" actId="20577"/>
          <ac:spMkLst>
            <pc:docMk/>
            <pc:sldMk cId="2337054533" sldId="263"/>
            <ac:spMk id="5" creationId="{CD2D9707-1767-4843-86F1-8B46ABCFA484}"/>
          </ac:spMkLst>
        </pc:spChg>
        <pc:spChg chg="mod">
          <ac:chgData name="Daniel Beus" userId="25764f9dca0923f9" providerId="LiveId" clId="{9F1C6964-22C7-4590-9B7E-A0F8CD3E82E9}" dt="2018-04-12T18:33:00.463" v="1654" actId="255"/>
          <ac:spMkLst>
            <pc:docMk/>
            <pc:sldMk cId="2337054533" sldId="263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01:03.857" v="1164" actId="20577"/>
          <ac:spMkLst>
            <pc:docMk/>
            <pc:sldMk cId="2337054533" sldId="263"/>
            <ac:spMk id="7" creationId="{637B2C3D-84A5-4181-AD18-DE6BF2932CD3}"/>
          </ac:spMkLst>
        </pc:spChg>
        <pc:spChg chg="mod">
          <ac:chgData name="Daniel Beus" userId="25764f9dca0923f9" providerId="LiveId" clId="{9F1C6964-22C7-4590-9B7E-A0F8CD3E82E9}" dt="2018-04-12T18:33:15.451" v="1683" actId="20577"/>
          <ac:spMkLst>
            <pc:docMk/>
            <pc:sldMk cId="2337054533" sldId="263"/>
            <ac:spMk id="8" creationId="{55388C6F-EE96-4A15-83D9-C9D00F10331D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9" creationId="{F5EB9283-41C5-4D3A-AAD1-C77E6C9FCE20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10" creationId="{FEC28A4C-1F02-4A0B-8C57-94000299B2CD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11" creationId="{FD8BB34A-BE70-42F8-91EC-8634D0968918}"/>
          </ac:spMkLst>
        </pc:spChg>
      </pc:sldChg>
      <pc:sldChg chg="add">
        <pc:chgData name="Daniel Beus" userId="25764f9dca0923f9" providerId="LiveId" clId="{9F1C6964-22C7-4590-9B7E-A0F8CD3E82E9}" dt="2018-04-12T18:31:29.292" v="1543" actId="478"/>
        <pc:sldMkLst>
          <pc:docMk/>
          <pc:sldMk cId="2173903255" sldId="264"/>
        </pc:sldMkLst>
      </pc:sldChg>
      <pc:sldChg chg="addSp modSp add modAnim">
        <pc:chgData name="Daniel Beus" userId="25764f9dca0923f9" providerId="LiveId" clId="{9F1C6964-22C7-4590-9B7E-A0F8CD3E82E9}" dt="2018-04-12T18:42:31.082" v="2065" actId="478"/>
        <pc:sldMkLst>
          <pc:docMk/>
          <pc:sldMk cId="2306391894" sldId="265"/>
        </pc:sldMkLst>
        <pc:spChg chg="mod">
          <ac:chgData name="Daniel Beus" userId="25764f9dca0923f9" providerId="LiveId" clId="{9F1C6964-22C7-4590-9B7E-A0F8CD3E82E9}" dt="2018-04-12T18:34:33.114" v="1729" actId="20577"/>
          <ac:spMkLst>
            <pc:docMk/>
            <pc:sldMk cId="2306391894" sldId="265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35:00.913" v="1743" actId="20577"/>
          <ac:spMkLst>
            <pc:docMk/>
            <pc:sldMk cId="2306391894" sldId="265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37:13.728" v="1852" actId="20577"/>
          <ac:spMkLst>
            <pc:docMk/>
            <pc:sldMk cId="2306391894" sldId="265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38:09.433" v="1939" actId="20577"/>
          <ac:spMkLst>
            <pc:docMk/>
            <pc:sldMk cId="2306391894" sldId="265"/>
            <ac:spMk id="8" creationId="{55388C6F-EE96-4A15-83D9-C9D00F10331D}"/>
          </ac:spMkLst>
        </pc:spChg>
        <pc:spChg chg="mod">
          <ac:chgData name="Daniel Beus" userId="25764f9dca0923f9" providerId="LiveId" clId="{9F1C6964-22C7-4590-9B7E-A0F8CD3E82E9}" dt="2018-04-12T18:35:32.624" v="1808" actId="20577"/>
          <ac:spMkLst>
            <pc:docMk/>
            <pc:sldMk cId="2306391894" sldId="265"/>
            <ac:spMk id="9" creationId="{F5EB9283-41C5-4D3A-AAD1-C77E6C9FCE20}"/>
          </ac:spMkLst>
        </pc:spChg>
        <pc:spChg chg="mod">
          <ac:chgData name="Daniel Beus" userId="25764f9dca0923f9" providerId="LiveId" clId="{9F1C6964-22C7-4590-9B7E-A0F8CD3E82E9}" dt="2018-04-12T18:37:29.624" v="1907" actId="20577"/>
          <ac:spMkLst>
            <pc:docMk/>
            <pc:sldMk cId="2306391894" sldId="265"/>
            <ac:spMk id="10" creationId="{FEC28A4C-1F02-4A0B-8C57-94000299B2CD}"/>
          </ac:spMkLst>
        </pc:spChg>
        <pc:spChg chg="mod">
          <ac:chgData name="Daniel Beus" userId="25764f9dca0923f9" providerId="LiveId" clId="{9F1C6964-22C7-4590-9B7E-A0F8CD3E82E9}" dt="2018-04-12T18:38:36.162" v="1983" actId="20577"/>
          <ac:spMkLst>
            <pc:docMk/>
            <pc:sldMk cId="2306391894" sldId="265"/>
            <ac:spMk id="11" creationId="{FD8BB34A-BE70-42F8-91EC-8634D0968918}"/>
          </ac:spMkLst>
        </pc:spChg>
        <pc:spChg chg="add mod">
          <ac:chgData name="Daniel Beus" userId="25764f9dca0923f9" providerId="LiveId" clId="{9F1C6964-22C7-4590-9B7E-A0F8CD3E82E9}" dt="2018-04-12T18:36:55.322" v="1839" actId="20577"/>
          <ac:spMkLst>
            <pc:docMk/>
            <pc:sldMk cId="2306391894" sldId="265"/>
            <ac:spMk id="12" creationId="{4006F1C8-BCAB-4DA0-A082-981E4F33EC1D}"/>
          </ac:spMkLst>
        </pc:spChg>
        <pc:spChg chg="add mod">
          <ac:chgData name="Daniel Beus" userId="25764f9dca0923f9" providerId="LiveId" clId="{9F1C6964-22C7-4590-9B7E-A0F8CD3E82E9}" dt="2018-04-12T18:38:01.612" v="1929" actId="27636"/>
          <ac:spMkLst>
            <pc:docMk/>
            <pc:sldMk cId="2306391894" sldId="265"/>
            <ac:spMk id="13" creationId="{31B3B654-DEB0-4C2C-A9E8-43919D188EEA}"/>
          </ac:spMkLst>
        </pc:spChg>
        <pc:spChg chg="add mod">
          <ac:chgData name="Daniel Beus" userId="25764f9dca0923f9" providerId="LiveId" clId="{9F1C6964-22C7-4590-9B7E-A0F8CD3E82E9}" dt="2018-04-12T18:41:17.968" v="2042" actId="20577"/>
          <ac:spMkLst>
            <pc:docMk/>
            <pc:sldMk cId="2306391894" sldId="265"/>
            <ac:spMk id="14" creationId="{1BCB3F9B-136E-4AC1-8608-DEBB02D7DD12}"/>
          </ac:spMkLst>
        </pc:spChg>
      </pc:sldChg>
      <pc:sldChg chg="delSp modSp add delAnim modAnim">
        <pc:chgData name="Daniel Beus" userId="25764f9dca0923f9" providerId="LiveId" clId="{9F1C6964-22C7-4590-9B7E-A0F8CD3E82E9}" dt="2018-04-12T18:46:36.588" v="2489" actId="478"/>
        <pc:sldMkLst>
          <pc:docMk/>
          <pc:sldMk cId="1329541017" sldId="266"/>
        </pc:sldMkLst>
        <pc:spChg chg="mod">
          <ac:chgData name="Daniel Beus" userId="25764f9dca0923f9" providerId="LiveId" clId="{9F1C6964-22C7-4590-9B7E-A0F8CD3E82E9}" dt="2018-04-12T18:42:40.497" v="2076" actId="20577"/>
          <ac:spMkLst>
            <pc:docMk/>
            <pc:sldMk cId="1329541017" sldId="266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43:47.577" v="2159" actId="20577"/>
          <ac:spMkLst>
            <pc:docMk/>
            <pc:sldMk cId="1329541017" sldId="266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44:45.075" v="2257" actId="20577"/>
          <ac:spMkLst>
            <pc:docMk/>
            <pc:sldMk cId="1329541017" sldId="266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46:08.153" v="2415" actId="20577"/>
          <ac:spMkLst>
            <pc:docMk/>
            <pc:sldMk cId="1329541017" sldId="266"/>
            <ac:spMk id="8" creationId="{55388C6F-EE96-4A15-83D9-C9D00F10331D}"/>
          </ac:spMkLst>
        </pc:spChg>
        <pc:spChg chg="mod">
          <ac:chgData name="Daniel Beus" userId="25764f9dca0923f9" providerId="LiveId" clId="{9F1C6964-22C7-4590-9B7E-A0F8CD3E82E9}" dt="2018-04-12T18:44:16.877" v="2222" actId="20577"/>
          <ac:spMkLst>
            <pc:docMk/>
            <pc:sldMk cId="1329541017" sldId="266"/>
            <ac:spMk id="9" creationId="{F5EB9283-41C5-4D3A-AAD1-C77E6C9FCE20}"/>
          </ac:spMkLst>
        </pc:spChg>
        <pc:spChg chg="mod">
          <ac:chgData name="Daniel Beus" userId="25764f9dca0923f9" providerId="LiveId" clId="{9F1C6964-22C7-4590-9B7E-A0F8CD3E82E9}" dt="2018-04-12T18:45:35.696" v="2350" actId="20577"/>
          <ac:spMkLst>
            <pc:docMk/>
            <pc:sldMk cId="1329541017" sldId="266"/>
            <ac:spMk id="10" creationId="{FEC28A4C-1F02-4A0B-8C57-94000299B2CD}"/>
          </ac:spMkLst>
        </pc:spChg>
        <pc:spChg chg="mod">
          <ac:chgData name="Daniel Beus" userId="25764f9dca0923f9" providerId="LiveId" clId="{9F1C6964-22C7-4590-9B7E-A0F8CD3E82E9}" dt="2018-04-12T18:46:33.535" v="2488" actId="20577"/>
          <ac:spMkLst>
            <pc:docMk/>
            <pc:sldMk cId="1329541017" sldId="266"/>
            <ac:spMk id="11" creationId="{FD8BB34A-BE70-42F8-91EC-8634D0968918}"/>
          </ac:spMkLst>
        </pc:spChg>
        <pc:spChg chg="del">
          <ac:chgData name="Daniel Beus" userId="25764f9dca0923f9" providerId="LiveId" clId="{9F1C6964-22C7-4590-9B7E-A0F8CD3E82E9}" dt="2018-04-12T18:44:24.763" v="2223" actId="478"/>
          <ac:spMkLst>
            <pc:docMk/>
            <pc:sldMk cId="1329541017" sldId="266"/>
            <ac:spMk id="12" creationId="{4006F1C8-BCAB-4DA0-A082-981E4F33EC1D}"/>
          </ac:spMkLst>
        </pc:spChg>
        <pc:spChg chg="del">
          <ac:chgData name="Daniel Beus" userId="25764f9dca0923f9" providerId="LiveId" clId="{9F1C6964-22C7-4590-9B7E-A0F8CD3E82E9}" dt="2018-04-12T18:45:39.220" v="2351" actId="478"/>
          <ac:spMkLst>
            <pc:docMk/>
            <pc:sldMk cId="1329541017" sldId="266"/>
            <ac:spMk id="13" creationId="{31B3B654-DEB0-4C2C-A9E8-43919D188EEA}"/>
          </ac:spMkLst>
        </pc:spChg>
        <pc:spChg chg="del">
          <ac:chgData name="Daniel Beus" userId="25764f9dca0923f9" providerId="LiveId" clId="{9F1C6964-22C7-4590-9B7E-A0F8CD3E82E9}" dt="2018-04-12T18:46:36.588" v="2489" actId="478"/>
          <ac:spMkLst>
            <pc:docMk/>
            <pc:sldMk cId="1329541017" sldId="266"/>
            <ac:spMk id="14" creationId="{1BCB3F9B-136E-4AC1-8608-DEBB02D7DD12}"/>
          </ac:spMkLst>
        </pc:spChg>
      </pc:sldChg>
    </pc:docChg>
  </pc:docChgLst>
  <pc:docChgLst>
    <pc:chgData name="Daniel Beus" userId="25764f9dca0923f9" providerId="LiveId" clId="{C1ACF0FA-C153-46BB-ADEB-C02086CB3F9C}"/>
    <pc:docChg chg="custSel modSld">
      <pc:chgData name="Daniel Beus" userId="25764f9dca0923f9" providerId="LiveId" clId="{C1ACF0FA-C153-46BB-ADEB-C02086CB3F9C}" dt="2018-03-12T21:06:28.917" v="23" actId="20577"/>
      <pc:docMkLst>
        <pc:docMk/>
      </pc:docMkLst>
      <pc:sldChg chg="modSp">
        <pc:chgData name="Daniel Beus" userId="25764f9dca0923f9" providerId="LiveId" clId="{C1ACF0FA-C153-46BB-ADEB-C02086CB3F9C}" dt="2018-03-12T21:06:28.917" v="23" actId="20577"/>
        <pc:sldMkLst>
          <pc:docMk/>
          <pc:sldMk cId="892154572" sldId="259"/>
        </pc:sldMkLst>
        <pc:spChg chg="mod">
          <ac:chgData name="Daniel Beus" userId="25764f9dca0923f9" providerId="LiveId" clId="{C1ACF0FA-C153-46BB-ADEB-C02086CB3F9C}" dt="2018-03-12T21:06:28.917" v="23" actId="20577"/>
          <ac:spMkLst>
            <pc:docMk/>
            <pc:sldMk cId="892154572" sldId="259"/>
            <ac:spMk id="3" creationId="{7BA2B05D-F29C-40A2-8A8C-7C85A048DD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666-28AA-4A63-8B42-2BAE22414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F5088-8D62-4B0E-BB51-58EE149D4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to help you mock your code</a:t>
            </a:r>
          </a:p>
        </p:txBody>
      </p:sp>
    </p:spTree>
    <p:extLst>
      <p:ext uri="{BB962C8B-B14F-4D97-AF65-F5344CB8AC3E}">
        <p14:creationId xmlns:p14="http://schemas.microsoft.com/office/powerpoint/2010/main" val="46973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Fake.Setup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Fake.Setup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It.IsAny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Arg.Any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(A&lt;Invoice&gt;.Ignored)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06F1C8-BCAB-4DA0-A082-981E4F33EC1D}"/>
              </a:ext>
            </a:extLst>
          </p:cNvPr>
          <p:cNvSpPr txBox="1">
            <a:spLocks/>
          </p:cNvSpPr>
          <p:nvPr/>
        </p:nvSpPr>
        <p:spPr>
          <a:xfrm>
            <a:off x="652463" y="4300538"/>
            <a:ext cx="2927350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Fake.Setup</a:t>
            </a:r>
            <a:r>
              <a:rPr lang="en-US" sz="1100" dirty="0">
                <a:latin typeface="Consolas" panose="020B0609020204030204" pitchFamily="49" charset="0"/>
              </a:rPr>
              <a:t>(f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&gt;(c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	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1B3B654-DEB0-4C2C-A9E8-43919D188EEA}"/>
              </a:ext>
            </a:extLst>
          </p:cNvPr>
          <p:cNvSpPr txBox="1">
            <a:spLocks/>
          </p:cNvSpPr>
          <p:nvPr/>
        </p:nvSpPr>
        <p:spPr>
          <a:xfrm>
            <a:off x="3873106" y="4300538"/>
            <a:ext cx="2946794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Arg.Is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&gt;(c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BCB3F9B-136E-4AC1-8608-DEBB02D7DD12}"/>
              </a:ext>
            </a:extLst>
          </p:cNvPr>
          <p:cNvSpPr txBox="1">
            <a:spLocks/>
          </p:cNvSpPr>
          <p:nvPr/>
        </p:nvSpPr>
        <p:spPr>
          <a:xfrm>
            <a:off x="7135253" y="4300538"/>
            <a:ext cx="2932113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&gt;.That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.Matches(c =&gt; 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3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uiExpand="1" build="p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Fake.Verify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f.MyMethod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Times.AtLeastOnce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Fake.Recieved</a:t>
            </a:r>
            <a:r>
              <a:rPr lang="en-US" sz="1200" dirty="0">
                <a:latin typeface="Consolas" panose="020B0609020204030204" pitchFamily="49" charset="0"/>
              </a:rPr>
              <a:t>(1).</a:t>
            </a:r>
            <a:r>
              <a:rPr lang="en-US" sz="1200" dirty="0" err="1">
                <a:latin typeface="Consolas" panose="020B0609020204030204" pitchFamily="49" charset="0"/>
              </a:rPr>
              <a:t>MyMethod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MustHaveHappenedOnceExactly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Fake.Verify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It.IsAny</a:t>
            </a:r>
            <a:r>
              <a:rPr lang="en-US" sz="1100" dirty="0">
                <a:latin typeface="Consolas" panose="020B0609020204030204" pitchFamily="49" charset="0"/>
              </a:rPr>
              <a:t>&lt;string&gt;()), </a:t>
            </a:r>
            <a:r>
              <a:rPr lang="en-US" sz="1100" dirty="0" err="1">
                <a:latin typeface="Consolas" panose="020B0609020204030204" pitchFamily="49" charset="0"/>
              </a:rPr>
              <a:t>Times.Never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Fake.DidNotReceive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Arg.Any</a:t>
            </a:r>
            <a:r>
              <a:rPr lang="en-US" sz="1100" dirty="0">
                <a:latin typeface="Consolas" panose="020B0609020204030204" pitchFamily="49" charset="0"/>
              </a:rPr>
              <a:t>&lt;string&gt;())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(A&lt;string&gt;.Ignored))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MustNotHaveHappened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95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C4BA-461F-4A1F-9450-97FE408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54E5-E0CF-4553-A924-2ADEFCFE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requirements</a:t>
            </a:r>
          </a:p>
          <a:p>
            <a:r>
              <a:rPr lang="en-US" dirty="0"/>
              <a:t>Better understanding of what your (and others’) code does</a:t>
            </a:r>
          </a:p>
          <a:p>
            <a:r>
              <a:rPr lang="en-US" dirty="0"/>
              <a:t>Speeds up development</a:t>
            </a:r>
          </a:p>
          <a:p>
            <a:r>
              <a:rPr lang="en-US" dirty="0"/>
              <a:t>Better design/architecture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476A-253D-4DEA-8378-E87B063F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8DA1-47C4-418B-AAAC-10B3574E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</a:t>
            </a:r>
          </a:p>
          <a:p>
            <a:pPr lvl="1"/>
            <a:r>
              <a:rPr lang="en-US" dirty="0"/>
              <a:t>Tests will fail because there’s no implementation, but that’s what we want</a:t>
            </a:r>
          </a:p>
          <a:p>
            <a:r>
              <a:rPr lang="en-US" dirty="0"/>
              <a:t>Write code against that test until tests pass</a:t>
            </a:r>
          </a:p>
          <a:p>
            <a:r>
              <a:rPr lang="en-US" dirty="0"/>
              <a:t>As soon as tests pass, stop writing code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1406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C04A-6738-437B-BF48-C584F48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B05D-F29C-40A2-8A8C-7C85A04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(https://github.com/Moq/moq4/)</a:t>
            </a:r>
          </a:p>
          <a:p>
            <a:r>
              <a:rPr lang="en-US" dirty="0" err="1"/>
              <a:t>Nsubstitute</a:t>
            </a:r>
            <a:r>
              <a:rPr lang="en-US" dirty="0"/>
              <a:t> (https://nsubstitute.github.io/)</a:t>
            </a:r>
          </a:p>
          <a:p>
            <a:r>
              <a:rPr lang="en-US" dirty="0"/>
              <a:t>Fake </a:t>
            </a:r>
            <a:r>
              <a:rPr lang="en-US"/>
              <a:t>It Easy (https://fakeiteasy.readthedocs.io/en/stable/)</a:t>
            </a:r>
            <a:endParaRPr lang="en-US" dirty="0"/>
          </a:p>
          <a:p>
            <a:r>
              <a:rPr lang="en-US" dirty="0" err="1"/>
              <a:t>JustMock</a:t>
            </a:r>
            <a:r>
              <a:rPr lang="en-US" dirty="0"/>
              <a:t> (http://docs.telerik.com/devtools/justmock)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Pronounced “Mock-You” or just “Mock”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Keeps namespaces clean</a:t>
            </a:r>
          </a:p>
          <a:p>
            <a:r>
              <a:rPr lang="en-US" dirty="0"/>
              <a:t>Clear distinction between setup, usage, and verification/assertion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Can’t setup tested objects in an </a:t>
            </a:r>
            <a:r>
              <a:rPr lang="en-US" dirty="0" err="1"/>
              <a:t>init</a:t>
            </a:r>
            <a:r>
              <a:rPr lang="en-US" dirty="0"/>
              <a:t> function</a:t>
            </a:r>
          </a:p>
          <a:p>
            <a:r>
              <a:rPr lang="en-US" dirty="0"/>
              <a:t>Mocks aren’t the same as the used object</a:t>
            </a:r>
          </a:p>
        </p:txBody>
      </p:sp>
    </p:spTree>
    <p:extLst>
      <p:ext uri="{BB962C8B-B14F-4D97-AF65-F5344CB8AC3E}">
        <p14:creationId xmlns:p14="http://schemas.microsoft.com/office/powerpoint/2010/main" val="182040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Friendly substitute for .NET mocking frameworks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Setup is very concise</a:t>
            </a:r>
          </a:p>
          <a:p>
            <a:r>
              <a:rPr lang="en-US" dirty="0"/>
              <a:t>Supports modifications to mocked objects during test runs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Extension methods invade your objects (namespace leaks)</a:t>
            </a:r>
          </a:p>
          <a:p>
            <a:r>
              <a:rPr lang="en-US" dirty="0"/>
              <a:t>Extension methods can be called an anything, but throw exceptions if </a:t>
            </a:r>
            <a:r>
              <a:rPr lang="en-US"/>
              <a:t>not mocks</a:t>
            </a:r>
            <a:endParaRPr lang="en-US" dirty="0"/>
          </a:p>
          <a:p>
            <a:r>
              <a:rPr lang="en-US" dirty="0"/>
              <a:t>Checking calls to properties requires throw-away variables</a:t>
            </a:r>
          </a:p>
          <a:p>
            <a:r>
              <a:rPr lang="en-US" dirty="0"/>
              <a:t>Sometimes hard to tell the difference between setup, invocation, and assertion calls.</a:t>
            </a:r>
          </a:p>
        </p:txBody>
      </p:sp>
    </p:spTree>
    <p:extLst>
      <p:ext uri="{BB962C8B-B14F-4D97-AF65-F5344CB8AC3E}">
        <p14:creationId xmlns:p14="http://schemas.microsoft.com/office/powerpoint/2010/main" val="265221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faking amazing!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Has helper utilities for generating filler items</a:t>
            </a:r>
          </a:p>
          <a:p>
            <a:r>
              <a:rPr lang="en-US" dirty="0"/>
              <a:t>Clean namespaces</a:t>
            </a:r>
          </a:p>
          <a:p>
            <a:r>
              <a:rPr lang="en-US" dirty="0"/>
              <a:t>Very readable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Setup and assertion calls look identical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2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Mocked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fakeMock</a:t>
            </a:r>
            <a:r>
              <a:rPr lang="en-US" sz="1100" dirty="0">
                <a:latin typeface="Consolas" panose="020B0609020204030204" pitchFamily="49" charset="0"/>
              </a:rPr>
              <a:t> = new Mock&lt;</a:t>
            </a:r>
            <a:r>
              <a:rPr lang="en-US" sz="1100" dirty="0" err="1">
                <a:latin typeface="Consolas" panose="020B0609020204030204" pitchFamily="49" charset="0"/>
              </a:rPr>
              <a:t>IFake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fake = </a:t>
            </a:r>
            <a:r>
              <a:rPr lang="en-US" sz="1100" dirty="0" err="1">
                <a:latin typeface="Consolas" panose="020B0609020204030204" pitchFamily="49" charset="0"/>
              </a:rPr>
              <a:t>fakeMock.Object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fake = </a:t>
            </a:r>
            <a:r>
              <a:rPr lang="en-US" sz="1100" dirty="0" err="1">
                <a:latin typeface="Consolas" panose="020B0609020204030204" pitchFamily="49" charset="0"/>
              </a:rPr>
              <a:t>Substitute.For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IFake</a:t>
            </a:r>
            <a:r>
              <a:rPr lang="en-US" sz="1100" dirty="0">
                <a:latin typeface="Consolas" panose="020B0609020204030204" pitchFamily="49" charset="0"/>
              </a:rPr>
              <a:t>&gt;()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fake = </a:t>
            </a:r>
            <a:r>
              <a:rPr lang="en-US" sz="1200" dirty="0" err="1">
                <a:latin typeface="Consolas" panose="020B0609020204030204" pitchFamily="49" charset="0"/>
              </a:rPr>
              <a:t>A.Fake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IFake</a:t>
            </a:r>
            <a:r>
              <a:rPr lang="en-US" sz="1200" dirty="0"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3370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Fake.Setup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f.MyProperty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Fake.MyProperty.Returns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Fake.MyProperty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Fake.VerifyGet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Fake.VerifySet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_ = </a:t>
            </a:r>
            <a:r>
              <a:rPr lang="en-US" sz="1100" dirty="0" err="1">
                <a:latin typeface="Consolas" panose="020B0609020204030204" pitchFamily="49" charset="0"/>
              </a:rPr>
              <a:t>Fake.Received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MyProperty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Fake.Received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MyProperty</a:t>
            </a:r>
            <a:r>
              <a:rPr lang="en-US" sz="1100" dirty="0">
                <a:latin typeface="Consolas" panose="020B0609020204030204" pitchFamily="49" charset="0"/>
              </a:rPr>
              <a:t> = value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MustHaveHappenedOnceExactly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39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643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</vt:lpstr>
      <vt:lpstr>Mocking Frameworks</vt:lpstr>
      <vt:lpstr>Why Unit Test?</vt:lpstr>
      <vt:lpstr>How To TDD</vt:lpstr>
      <vt:lpstr>Frameworks</vt:lpstr>
      <vt:lpstr>Moq</vt:lpstr>
      <vt:lpstr>NSubstitute</vt:lpstr>
      <vt:lpstr>Fake It Easy</vt:lpstr>
      <vt:lpstr>Creating Mocked Objects</vt:lpstr>
      <vt:lpstr>Properties</vt:lpstr>
      <vt:lpstr>Methods</vt:lpstr>
      <vt:lpstr>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 Frameworks</dc:title>
  <dc:creator>Daniel Beus</dc:creator>
  <cp:lastModifiedBy>Daniel Beus</cp:lastModifiedBy>
  <cp:revision>3</cp:revision>
  <dcterms:created xsi:type="dcterms:W3CDTF">2018-03-12T20:44:56Z</dcterms:created>
  <dcterms:modified xsi:type="dcterms:W3CDTF">2018-04-12T21:43:23Z</dcterms:modified>
</cp:coreProperties>
</file>